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77" r:id="rId4"/>
    <p:sldId id="315" r:id="rId5"/>
    <p:sldId id="278" r:id="rId6"/>
    <p:sldId id="316" r:id="rId7"/>
    <p:sldId id="279" r:id="rId8"/>
    <p:sldId id="317" r:id="rId9"/>
    <p:sldId id="280" r:id="rId10"/>
    <p:sldId id="318" r:id="rId11"/>
    <p:sldId id="281" r:id="rId12"/>
    <p:sldId id="319" r:id="rId13"/>
    <p:sldId id="282" r:id="rId14"/>
    <p:sldId id="320" r:id="rId15"/>
    <p:sldId id="283" r:id="rId16"/>
    <p:sldId id="321" r:id="rId17"/>
    <p:sldId id="284" r:id="rId18"/>
    <p:sldId id="322" r:id="rId19"/>
    <p:sldId id="285" r:id="rId20"/>
    <p:sldId id="323" r:id="rId21"/>
    <p:sldId id="286" r:id="rId22"/>
    <p:sldId id="324" r:id="rId23"/>
    <p:sldId id="287" r:id="rId24"/>
    <p:sldId id="325" r:id="rId25"/>
    <p:sldId id="288" r:id="rId26"/>
    <p:sldId id="326" r:id="rId27"/>
    <p:sldId id="289" r:id="rId28"/>
    <p:sldId id="327" r:id="rId29"/>
    <p:sldId id="290" r:id="rId30"/>
    <p:sldId id="328" r:id="rId31"/>
    <p:sldId id="291" r:id="rId32"/>
    <p:sldId id="329" r:id="rId33"/>
    <p:sldId id="292" r:id="rId34"/>
    <p:sldId id="330" r:id="rId35"/>
    <p:sldId id="310" r:id="rId36"/>
    <p:sldId id="311" r:id="rId37"/>
    <p:sldId id="312" r:id="rId38"/>
    <p:sldId id="313" r:id="rId3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50" d="100"/>
          <a:sy n="50" d="100"/>
        </p:scale>
        <p:origin x="-1086" y="-2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9226E0B-2628-4B3F-A920-8F8EBB1E2D83}" type="datetimeFigureOut">
              <a:rPr lang="fa-IR" smtClean="0"/>
              <a:pPr/>
              <a:t>1437/08/08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707852F-87D2-48DF-A2B6-AFED5E9FF835}"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9226E0B-2628-4B3F-A920-8F8EBB1E2D83}" type="datetimeFigureOut">
              <a:rPr lang="fa-IR" smtClean="0"/>
              <a:pPr/>
              <a:t>1437/08/08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707852F-87D2-48DF-A2B6-AFED5E9FF835}"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9226E0B-2628-4B3F-A920-8F8EBB1E2D83}" type="datetimeFigureOut">
              <a:rPr lang="fa-IR" smtClean="0"/>
              <a:pPr/>
              <a:t>1437/08/08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707852F-87D2-48DF-A2B6-AFED5E9FF835}"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E9226E0B-2628-4B3F-A920-8F8EBB1E2D83}" type="datetimeFigureOut">
              <a:rPr lang="fa-IR" smtClean="0"/>
              <a:pPr/>
              <a:t>1437/08/08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707852F-87D2-48DF-A2B6-AFED5E9FF835}"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226E0B-2628-4B3F-A920-8F8EBB1E2D83}" type="datetimeFigureOut">
              <a:rPr lang="fa-IR" smtClean="0"/>
              <a:pPr/>
              <a:t>1437/08/08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707852F-87D2-48DF-A2B6-AFED5E9FF835}"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9226E0B-2628-4B3F-A920-8F8EBB1E2D83}" type="datetimeFigureOut">
              <a:rPr lang="fa-IR" smtClean="0"/>
              <a:pPr/>
              <a:t>1437/08/08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707852F-87D2-48DF-A2B6-AFED5E9FF835}"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9226E0B-2628-4B3F-A920-8F8EBB1E2D83}" type="datetimeFigureOut">
              <a:rPr lang="fa-IR" smtClean="0"/>
              <a:pPr/>
              <a:t>1437/08/08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707852F-87D2-48DF-A2B6-AFED5E9FF835}"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9226E0B-2628-4B3F-A920-8F8EBB1E2D83}" type="datetimeFigureOut">
              <a:rPr lang="fa-IR" smtClean="0"/>
              <a:pPr/>
              <a:t>1437/08/08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707852F-87D2-48DF-A2B6-AFED5E9FF835}"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26E0B-2628-4B3F-A920-8F8EBB1E2D83}" type="datetimeFigureOut">
              <a:rPr lang="fa-IR" smtClean="0"/>
              <a:pPr/>
              <a:t>1437/08/08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707852F-87D2-48DF-A2B6-AFED5E9FF835}"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226E0B-2628-4B3F-A920-8F8EBB1E2D83}" type="datetimeFigureOut">
              <a:rPr lang="fa-IR" smtClean="0"/>
              <a:pPr/>
              <a:t>1437/08/08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707852F-87D2-48DF-A2B6-AFED5E9FF835}"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226E0B-2628-4B3F-A920-8F8EBB1E2D83}" type="datetimeFigureOut">
              <a:rPr lang="fa-IR" smtClean="0"/>
              <a:pPr/>
              <a:t>1437/08/08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707852F-87D2-48DF-A2B6-AFED5E9FF835}"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9226E0B-2628-4B3F-A920-8F8EBB1E2D83}" type="datetimeFigureOut">
              <a:rPr lang="fa-IR" smtClean="0"/>
              <a:pPr/>
              <a:t>1437/08/08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707852F-87D2-48DF-A2B6-AFED5E9FF835}"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blog.bamilo.com/wp-content/uploads/2015/01/4-history.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blog.bamilo.com/wp-content/uploads/2015/01/5-google-colone.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blog.bamilo.com/wp-content/uploads/2015/01/6-define.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blog.bamilo.com/wp-content/uploads/2015/01/7-price.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blog.bamilo.com/wp-content/uploads/2015/01/8-star-1.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blog.bamilo.com/wp-content/uploads/2015/01/9-timer.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blog.bamilo.com/wp-content/uploads/2015/01/10-weather.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blog.bamilo.com/wp-content/uploads/2015/01/11-calculator.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blog.bamilo.com/wp-content/uploads/2015/01/12-dollar.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blog.bamilo.com/wp-content/uploads/2015/01/13-or-1.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blog.bamilo.com/wp-content/uploads/2015/01/14-score.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blog.bamilo.com/wp-content/uploads/2015/01/15-resturant.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blog.bamilo.com/wp-content/uploads/2015/01/16-false.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peyvandha.ir/addr/ghatreh.com" TargetMode="External"/><Relationship Id="rId13" Type="http://schemas.openxmlformats.org/officeDocument/2006/relationships/hyperlink" Target="http://peyvandha.ir/addr/salam.ir" TargetMode="External"/><Relationship Id="rId18" Type="http://schemas.openxmlformats.org/officeDocument/2006/relationships/hyperlink" Target="http://peyvandha.ir/addr/veyq.ir" TargetMode="External"/><Relationship Id="rId26" Type="http://schemas.openxmlformats.org/officeDocument/2006/relationships/hyperlink" Target="http://peyvandha.ir/addr/gigle.ir" TargetMode="External"/><Relationship Id="rId3" Type="http://schemas.openxmlformats.org/officeDocument/2006/relationships/hyperlink" Target="http://peyvandha.ir/addr/yooz.ir" TargetMode="External"/><Relationship Id="rId21" Type="http://schemas.openxmlformats.org/officeDocument/2006/relationships/hyperlink" Target="http://peyvandha.ir/addr/khabarsaz.net" TargetMode="External"/><Relationship Id="rId34" Type="http://schemas.openxmlformats.org/officeDocument/2006/relationships/hyperlink" Target="http://peyvandha.ir/addr/chapoo.ir" TargetMode="External"/><Relationship Id="rId7" Type="http://schemas.openxmlformats.org/officeDocument/2006/relationships/hyperlink" Target="http://peyvandha.ir/addr/farsijou.ir" TargetMode="External"/><Relationship Id="rId12" Type="http://schemas.openxmlformats.org/officeDocument/2006/relationships/hyperlink" Target="http://peyvandha.ir/addr/mymap.ir" TargetMode="External"/><Relationship Id="rId17" Type="http://schemas.openxmlformats.org/officeDocument/2006/relationships/hyperlink" Target="http://peyvandha.ir/addr/jamasp.com" TargetMode="External"/><Relationship Id="rId25" Type="http://schemas.openxmlformats.org/officeDocument/2006/relationships/hyperlink" Target="http://peyvandha.ir/addr/webboy.ir" TargetMode="External"/><Relationship Id="rId33" Type="http://schemas.openxmlformats.org/officeDocument/2006/relationships/hyperlink" Target="http://peyvandha.ir/addr/booobe.com" TargetMode="External"/><Relationship Id="rId2" Type="http://schemas.openxmlformats.org/officeDocument/2006/relationships/hyperlink" Target="http://peyvandha.ir/addr/parsijoo.ir" TargetMode="External"/><Relationship Id="rId16" Type="http://schemas.openxmlformats.org/officeDocument/2006/relationships/hyperlink" Target="http://peyvandha.ir/addr/downlook.com" TargetMode="External"/><Relationship Id="rId20" Type="http://schemas.openxmlformats.org/officeDocument/2006/relationships/hyperlink" Target="http://peyvandha.ir/addr/garda.ir" TargetMode="External"/><Relationship Id="rId29" Type="http://schemas.openxmlformats.org/officeDocument/2006/relationships/hyperlink" Target="http://peyvandha.ir/addr/pd1.ir" TargetMode="External"/><Relationship Id="rId1" Type="http://schemas.openxmlformats.org/officeDocument/2006/relationships/slideLayout" Target="../slideLayouts/slideLayout4.xml"/><Relationship Id="rId6" Type="http://schemas.openxmlformats.org/officeDocument/2006/relationships/hyperlink" Target="http://peyvandha.ir/addr/yar.roq.ir" TargetMode="External"/><Relationship Id="rId11" Type="http://schemas.openxmlformats.org/officeDocument/2006/relationships/hyperlink" Target="http://peyvandha.ir/addr/i-link.ir" TargetMode="External"/><Relationship Id="rId24" Type="http://schemas.openxmlformats.org/officeDocument/2006/relationships/hyperlink" Target="http://peyvandha.ir/addr/parsunit.com" TargetMode="External"/><Relationship Id="rId32" Type="http://schemas.openxmlformats.org/officeDocument/2006/relationships/hyperlink" Target="http://peyvandha.ir/addr/dir.zefreh.com" TargetMode="External"/><Relationship Id="rId5" Type="http://schemas.openxmlformats.org/officeDocument/2006/relationships/hyperlink" Target="http://peyvandha.ir/addr/jasjoo.com" TargetMode="External"/><Relationship Id="rId15" Type="http://schemas.openxmlformats.org/officeDocument/2006/relationships/hyperlink" Target="http://peyvandha.ir/addr/shiasearch.com_S_fa_S__Q__Q__Q__Q__Q_.html" TargetMode="External"/><Relationship Id="rId23" Type="http://schemas.openxmlformats.org/officeDocument/2006/relationships/hyperlink" Target="http://peyvandha.ir/addr/parser.ir" TargetMode="External"/><Relationship Id="rId28" Type="http://schemas.openxmlformats.org/officeDocument/2006/relationships/hyperlink" Target="http://peyvandha.ir/addr/rojoo.ir" TargetMode="External"/><Relationship Id="rId36" Type="http://schemas.openxmlformats.org/officeDocument/2006/relationships/hyperlink" Target="http://peyvandha.ir/addr/javab.ir" TargetMode="External"/><Relationship Id="rId10" Type="http://schemas.openxmlformats.org/officeDocument/2006/relationships/hyperlink" Target="http://peyvandha.ir/addr/magiran.com" TargetMode="External"/><Relationship Id="rId19" Type="http://schemas.openxmlformats.org/officeDocument/2006/relationships/hyperlink" Target="http://peyvandha.ir/addr/vajehyab.com" TargetMode="External"/><Relationship Id="rId31" Type="http://schemas.openxmlformats.org/officeDocument/2006/relationships/hyperlink" Target="http://peyvandha.ir/addr/abaryab.com" TargetMode="External"/><Relationship Id="rId4" Type="http://schemas.openxmlformats.org/officeDocument/2006/relationships/hyperlink" Target="http://peyvandha.ir/addr/parseek.com" TargetMode="External"/><Relationship Id="rId9" Type="http://schemas.openxmlformats.org/officeDocument/2006/relationships/hyperlink" Target="http://peyvandha.ir/addr/tnews.ir" TargetMode="External"/><Relationship Id="rId14" Type="http://schemas.openxmlformats.org/officeDocument/2006/relationships/hyperlink" Target="http://peyvandha.ir/addr/suigle.com" TargetMode="External"/><Relationship Id="rId22" Type="http://schemas.openxmlformats.org/officeDocument/2006/relationships/hyperlink" Target="http://peyvandha.ir/addr/bookjoo.ir" TargetMode="External"/><Relationship Id="rId27" Type="http://schemas.openxmlformats.org/officeDocument/2006/relationships/hyperlink" Target="http://peyvandha.ir/addr/iranfile.ir" TargetMode="External"/><Relationship Id="rId30" Type="http://schemas.openxmlformats.org/officeDocument/2006/relationships/hyperlink" Target="http://peyvandha.ir/addr/ersalgar.ir" TargetMode="External"/><Relationship Id="rId35" Type="http://schemas.openxmlformats.org/officeDocument/2006/relationships/hyperlink" Target="http://peyvandha.ir/addr/mokhafaf.com"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peyvandha.ir/addr/ask.com" TargetMode="External"/><Relationship Id="rId13" Type="http://schemas.openxmlformats.org/officeDocument/2006/relationships/hyperlink" Target="http://peyvandha.ir/addr/exactseek.com" TargetMode="External"/><Relationship Id="rId3" Type="http://schemas.openxmlformats.org/officeDocument/2006/relationships/hyperlink" Target="http://peyvandha.ir/addr/search.yahoo.com" TargetMode="External"/><Relationship Id="rId7" Type="http://schemas.openxmlformats.org/officeDocument/2006/relationships/hyperlink" Target="http://peyvandha.ir/addr/hotbot.com" TargetMode="External"/><Relationship Id="rId12" Type="http://schemas.openxmlformats.org/officeDocument/2006/relationships/hyperlink" Target="http://peyvandha.ir/addr/looksmart.com" TargetMode="External"/><Relationship Id="rId2" Type="http://schemas.openxmlformats.org/officeDocument/2006/relationships/hyperlink" Target="http://peyvandha.ir/addr/google.com" TargetMode="External"/><Relationship Id="rId16" Type="http://schemas.openxmlformats.org/officeDocument/2006/relationships/hyperlink" Target="http://peyvandha.ir/addr/search.aol.com_S_aol_S_webhome" TargetMode="External"/><Relationship Id="rId1" Type="http://schemas.openxmlformats.org/officeDocument/2006/relationships/slideLayout" Target="../slideLayouts/slideLayout4.xml"/><Relationship Id="rId6" Type="http://schemas.openxmlformats.org/officeDocument/2006/relationships/hyperlink" Target="http://peyvandha.ir/addr/excite.com" TargetMode="External"/><Relationship Id="rId11" Type="http://schemas.openxmlformats.org/officeDocument/2006/relationships/hyperlink" Target="http://peyvandha.ir/addr/webcrawler.com" TargetMode="External"/><Relationship Id="rId5" Type="http://schemas.openxmlformats.org/officeDocument/2006/relationships/hyperlink" Target="http://peyvandha.ir/addr/bing.com" TargetMode="External"/><Relationship Id="rId15" Type="http://schemas.openxmlformats.org/officeDocument/2006/relationships/hyperlink" Target="http://peyvandha.ir/addr/20search.com" TargetMode="External"/><Relationship Id="rId10" Type="http://schemas.openxmlformats.org/officeDocument/2006/relationships/hyperlink" Target="http://peyvandha.ir/addr/search.com" TargetMode="External"/><Relationship Id="rId4" Type="http://schemas.openxmlformats.org/officeDocument/2006/relationships/hyperlink" Target="http://peyvandha.ir/addr/msn.com" TargetMode="External"/><Relationship Id="rId9" Type="http://schemas.openxmlformats.org/officeDocument/2006/relationships/hyperlink" Target="http://peyvandha.ir/addr/infospace.com" TargetMode="External"/><Relationship Id="rId14" Type="http://schemas.openxmlformats.org/officeDocument/2006/relationships/hyperlink" Target="http://peyvandha.ir/addr/dogpile.com"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peyvandha.ir/addr/SkyScanner.net" TargetMode="External"/><Relationship Id="rId13" Type="http://schemas.openxmlformats.org/officeDocument/2006/relationships/hyperlink" Target="http://peyvandha.ir/addr/banki2.ir" TargetMode="External"/><Relationship Id="rId3" Type="http://schemas.openxmlformats.org/officeDocument/2006/relationships/hyperlink" Target="http://peyvandha.ir/addr/scholar.google.com" TargetMode="External"/><Relationship Id="rId7" Type="http://schemas.openxmlformats.org/officeDocument/2006/relationships/hyperlink" Target="http://peyvandha.ir/addr/alexa.com" TargetMode="External"/><Relationship Id="rId12" Type="http://schemas.openxmlformats.org/officeDocument/2006/relationships/hyperlink" Target="http://peyvandha.ir/addr/iconseeker.com" TargetMode="External"/><Relationship Id="rId2" Type="http://schemas.openxmlformats.org/officeDocument/2006/relationships/hyperlink" Target="http://peyvandha.ir/addr/fa.wikipedia.org" TargetMode="External"/><Relationship Id="rId1" Type="http://schemas.openxmlformats.org/officeDocument/2006/relationships/slideLayout" Target="../slideLayouts/slideLayout2.xml"/><Relationship Id="rId6" Type="http://schemas.openxmlformats.org/officeDocument/2006/relationships/hyperlink" Target="http://peyvandha.ir/addr/ncbi.nlm.nih.gov_S_pubmed" TargetMode="External"/><Relationship Id="rId11" Type="http://schemas.openxmlformats.org/officeDocument/2006/relationships/hyperlink" Target="http://peyvandha.ir/addr/chochok.com" TargetMode="External"/><Relationship Id="rId5" Type="http://schemas.openxmlformats.org/officeDocument/2006/relationships/hyperlink" Target="http://peyvandha.ir/addr/tnews.ir" TargetMode="External"/><Relationship Id="rId10" Type="http://schemas.openxmlformats.org/officeDocument/2006/relationships/hyperlink" Target="http://peyvandha.ir/addr/whois.net" TargetMode="External"/><Relationship Id="rId4" Type="http://schemas.openxmlformats.org/officeDocument/2006/relationships/hyperlink" Target="http://peyvandha.ir/addr/webmed.com" TargetMode="External"/><Relationship Id="rId9" Type="http://schemas.openxmlformats.org/officeDocument/2006/relationships/hyperlink" Target="http://peyvandha.ir/addr/search.about.com"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peyvandha.ir/addr/wikishahid.com" TargetMode="External"/><Relationship Id="rId13" Type="http://schemas.openxmlformats.org/officeDocument/2006/relationships/hyperlink" Target="http://peyvandha.ir/addr/faurl.ir" TargetMode="External"/><Relationship Id="rId3" Type="http://schemas.openxmlformats.org/officeDocument/2006/relationships/hyperlink" Target="http://peyvandha.ir/addr/eservices.iran.ir" TargetMode="External"/><Relationship Id="rId7" Type="http://schemas.openxmlformats.org/officeDocument/2006/relationships/hyperlink" Target="http://peyvandha.ir/addr/azarseek.com_S_directory_S_index.aspx_Q_dir_E_1" TargetMode="External"/><Relationship Id="rId12" Type="http://schemas.openxmlformats.org/officeDocument/2006/relationships/hyperlink" Target="http://peyvandha.ir/addr/tadris4u.blogfa.com" TargetMode="External"/><Relationship Id="rId2" Type="http://schemas.openxmlformats.org/officeDocument/2006/relationships/hyperlink" Target="http://peyvandha.ir/addr/1000site.ir" TargetMode="External"/><Relationship Id="rId1" Type="http://schemas.openxmlformats.org/officeDocument/2006/relationships/slideLayout" Target="../slideLayouts/slideLayout2.xml"/><Relationship Id="rId6" Type="http://schemas.openxmlformats.org/officeDocument/2006/relationships/hyperlink" Target="http://peyvandha.ir/addr/linknama.ir" TargetMode="External"/><Relationship Id="rId11" Type="http://schemas.openxmlformats.org/officeDocument/2006/relationships/hyperlink" Target="http://peyvandha.ir/addr/linkyou.ir_S_all" TargetMode="External"/><Relationship Id="rId5" Type="http://schemas.openxmlformats.org/officeDocument/2006/relationships/hyperlink" Target="http://peyvandha.ir/addr/businessgoldenway.com_S_directory" TargetMode="External"/><Relationship Id="rId15" Type="http://schemas.openxmlformats.org/officeDocument/2006/relationships/hyperlink" Target="http://peyvandha.ir/addr/nabnet.ir" TargetMode="External"/><Relationship Id="rId10" Type="http://schemas.openxmlformats.org/officeDocument/2006/relationships/hyperlink" Target="http://peyvandha.ir/addr/home.ucom.ir" TargetMode="External"/><Relationship Id="rId4" Type="http://schemas.openxmlformats.org/officeDocument/2006/relationships/hyperlink" Target="http://peyvandha.ir/addr/irdirectory.com" TargetMode="External"/><Relationship Id="rId9" Type="http://schemas.openxmlformats.org/officeDocument/2006/relationships/hyperlink" Target="http://peyvandha.ir/addr/jahancloob.com" TargetMode="External"/><Relationship Id="rId14" Type="http://schemas.openxmlformats.org/officeDocument/2006/relationships/hyperlink" Target="http://peyvandha.ir/addr/moarefisite.i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blog.bamilo.com/wp-content/uploads/2015/01/1-Use-Tab.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blog.bamilo.com/wp-content/uploads/2015/01/2-Use-quotes.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blog.bamilo.com/wp-content/uploads/2015/01/3-Use-hyphens.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google.com/histor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ogle-blog-16-16"/>
          <p:cNvPicPr/>
          <p:nvPr/>
        </p:nvPicPr>
        <p:blipFill>
          <a:blip r:embed="rId2" cstate="print"/>
          <a:srcRect/>
          <a:stretch>
            <a:fillRect/>
          </a:stretch>
        </p:blipFill>
        <p:spPr bwMode="auto">
          <a:xfrm>
            <a:off x="179512" y="951334"/>
            <a:ext cx="6762750" cy="4133850"/>
          </a:xfrm>
          <a:prstGeom prst="rect">
            <a:avLst/>
          </a:prstGeom>
          <a:noFill/>
          <a:ln w="9525">
            <a:noFill/>
            <a:miter lim="800000"/>
            <a:headEnd/>
            <a:tailEnd/>
          </a:ln>
        </p:spPr>
      </p:pic>
      <p:sp>
        <p:nvSpPr>
          <p:cNvPr id="2" name="Title 1"/>
          <p:cNvSpPr>
            <a:spLocks noGrp="1"/>
          </p:cNvSpPr>
          <p:nvPr>
            <p:ph type="ctrTitle"/>
          </p:nvPr>
        </p:nvSpPr>
        <p:spPr>
          <a:xfrm>
            <a:off x="5292080" y="3284984"/>
            <a:ext cx="3528392" cy="1470025"/>
          </a:xfrm>
        </p:spPr>
        <p:txBody>
          <a:bodyPr>
            <a:normAutofit/>
          </a:bodyPr>
          <a:lstStyle/>
          <a:p>
            <a:r>
              <a:rPr lang="en-US" sz="6600" b="1" dirty="0" smtClean="0">
                <a:solidFill>
                  <a:schemeClr val="tx2">
                    <a:lumMod val="60000"/>
                    <a:lumOff val="40000"/>
                  </a:schemeClr>
                </a:solidFill>
                <a:latin typeface="Cooper Black" pitchFamily="18" charset="0"/>
              </a:rPr>
              <a:t>Search</a:t>
            </a:r>
            <a:endParaRPr lang="fa-IR" sz="6600" b="1" dirty="0">
              <a:solidFill>
                <a:schemeClr val="tx2">
                  <a:lumMod val="60000"/>
                  <a:lumOff val="40000"/>
                </a:schemeClr>
              </a:solidFill>
              <a:latin typeface="Cooper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4-history">
            <a:hlinkClick r:id="rId2"/>
          </p:cNvPr>
          <p:cNvPicPr/>
          <p:nvPr/>
        </p:nvPicPr>
        <p:blipFill>
          <a:blip r:embed="rId3" cstate="print"/>
          <a:srcRect/>
          <a:stretch>
            <a:fillRect/>
          </a:stretch>
        </p:blipFill>
        <p:spPr bwMode="auto">
          <a:xfrm>
            <a:off x="539552" y="332656"/>
            <a:ext cx="8064896"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۵</a:t>
            </a:r>
            <a:r>
              <a:rPr lang="en-US" b="1" dirty="0"/>
              <a:t>-</a:t>
            </a:r>
            <a:r>
              <a:rPr lang="ar-SA" b="1" dirty="0"/>
              <a:t>از دونقطه استفاده کنید</a:t>
            </a:r>
            <a:r>
              <a:rPr lang="en-US" b="1" dirty="0" smtClean="0"/>
              <a:t>.</a:t>
            </a:r>
            <a:endParaRPr lang="fa-IR" dirty="0"/>
          </a:p>
        </p:txBody>
      </p:sp>
      <p:sp>
        <p:nvSpPr>
          <p:cNvPr id="5" name="TextBox 4"/>
          <p:cNvSpPr txBox="1"/>
          <p:nvPr/>
        </p:nvSpPr>
        <p:spPr>
          <a:xfrm>
            <a:off x="971600" y="1772816"/>
            <a:ext cx="7200800" cy="5016758"/>
          </a:xfrm>
          <a:prstGeom prst="rect">
            <a:avLst/>
          </a:prstGeom>
          <a:noFill/>
        </p:spPr>
        <p:txBody>
          <a:bodyPr wrap="square" rtlCol="1">
            <a:spAutoFit/>
          </a:bodyPr>
          <a:lstStyle/>
          <a:p>
            <a:r>
              <a:rPr lang="ar-SA" sz="3200" dirty="0"/>
              <a:t>قطعا و بدون شک بهترین جستجو برای گوگل هست، خود من چندین بار با این مشکل برخوردم که یک پست را در یک سایت دیده بودم اما هرچی از جستجوی سایت استفاده میکردم به نتیجه ای نمیرسیدم! گوگل جوستجوگر شخصی شماست، فقط کافیه مطلب مورد نظر را تایپ کنید سپس با تایپ</a:t>
            </a:r>
            <a:r>
              <a:rPr lang="en-US" sz="3200" dirty="0"/>
              <a:t> </a:t>
            </a:r>
            <a:r>
              <a:rPr lang="en-US" sz="3200" dirty="0" err="1"/>
              <a:t>Site:yoursite.com</a:t>
            </a:r>
            <a:r>
              <a:rPr lang="en-US" sz="3200" dirty="0"/>
              <a:t> </a:t>
            </a:r>
            <a:r>
              <a:rPr lang="ar-SA" sz="3200" dirty="0"/>
              <a:t>مطلب مورد نظرتون پیدا کنید! (به جای عبارت</a:t>
            </a:r>
            <a:r>
              <a:rPr lang="en-US" sz="3200" dirty="0"/>
              <a:t> </a:t>
            </a:r>
            <a:r>
              <a:rPr lang="en-US" sz="3200" dirty="0" err="1"/>
              <a:t>yoursite</a:t>
            </a:r>
            <a:r>
              <a:rPr lang="en-US" sz="3200" dirty="0"/>
              <a:t> </a:t>
            </a:r>
            <a:r>
              <a:rPr lang="ar-SA" sz="3200" dirty="0"/>
              <a:t>دامنه سایت مورد نظر را تایپ کنید</a:t>
            </a:r>
            <a:r>
              <a:rPr lang="en-US" sz="3200" dirty="0"/>
              <a:t>)</a:t>
            </a:r>
          </a:p>
          <a:p>
            <a:endParaRPr lang="fa-IR"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Content Placeholder 3" descr="5-google-colone">
            <a:hlinkClick r:id="rId2"/>
          </p:cNvPr>
          <p:cNvPicPr>
            <a:picLocks/>
          </p:cNvPicPr>
          <p:nvPr/>
        </p:nvPicPr>
        <p:blipFill>
          <a:blip r:embed="rId3" cstate="print"/>
          <a:srcRect/>
          <a:stretch>
            <a:fillRect/>
          </a:stretch>
        </p:blipFill>
        <p:spPr bwMode="auto">
          <a:xfrm>
            <a:off x="539552" y="260648"/>
            <a:ext cx="8064896"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۶</a:t>
            </a:r>
            <a:r>
              <a:rPr lang="en-US" b="1" dirty="0"/>
              <a:t>-</a:t>
            </a:r>
            <a:r>
              <a:rPr lang="ar-SA" b="1" dirty="0"/>
              <a:t>گوگل مترجم حرفه ای </a:t>
            </a:r>
            <a:r>
              <a:rPr lang="ar-SA" b="1" dirty="0" smtClean="0"/>
              <a:t>شماست</a:t>
            </a:r>
            <a:endParaRPr lang="fa-IR" dirty="0"/>
          </a:p>
        </p:txBody>
      </p:sp>
      <p:sp>
        <p:nvSpPr>
          <p:cNvPr id="3" name="Content Placeholder 2"/>
          <p:cNvSpPr>
            <a:spLocks noGrp="1"/>
          </p:cNvSpPr>
          <p:nvPr>
            <p:ph idx="1"/>
          </p:nvPr>
        </p:nvSpPr>
        <p:spPr/>
        <p:txBody>
          <a:bodyPr/>
          <a:lstStyle/>
          <a:p>
            <a:r>
              <a:rPr lang="ar-SA" dirty="0"/>
              <a:t>ممکنه تا به حال نمیدانستید که گوگل میتواند تلفظ دقیق کلمات را به شما بگوید! فقط کافیست بعد از تایپ کلمه</a:t>
            </a:r>
            <a:r>
              <a:rPr lang="en-US" dirty="0"/>
              <a:t> Define </a:t>
            </a:r>
            <a:r>
              <a:rPr lang="ar-SA" dirty="0"/>
              <a:t>کلمه ای که مورد توجهتون هست را تایپ کنید! میبینید که گوگل مرجع خوبی برای تلفظ شماست</a:t>
            </a:r>
            <a:endParaRPr lang="en-US" dirty="0"/>
          </a:p>
          <a:p>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5" name="Picture 4" descr="6-define">
            <a:hlinkClick r:id="rId2"/>
          </p:cNvPr>
          <p:cNvPicPr/>
          <p:nvPr/>
        </p:nvPicPr>
        <p:blipFill>
          <a:blip r:embed="rId3" cstate="print"/>
          <a:srcRect/>
          <a:stretch>
            <a:fillRect/>
          </a:stretch>
        </p:blipFill>
        <p:spPr bwMode="auto">
          <a:xfrm>
            <a:off x="611560" y="260648"/>
            <a:ext cx="7992888"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۷</a:t>
            </a:r>
            <a:r>
              <a:rPr lang="en-US" b="1" dirty="0"/>
              <a:t>-</a:t>
            </a:r>
            <a:r>
              <a:rPr lang="ar-SA" b="1" dirty="0"/>
              <a:t>فیلتر </a:t>
            </a:r>
            <a:r>
              <a:rPr lang="ar-SA" b="1" dirty="0" smtClean="0"/>
              <a:t>قیمت</a:t>
            </a:r>
            <a:endParaRPr lang="fa-IR" dirty="0"/>
          </a:p>
        </p:txBody>
      </p:sp>
      <p:sp>
        <p:nvSpPr>
          <p:cNvPr id="3" name="Content Placeholder 2"/>
          <p:cNvSpPr>
            <a:spLocks noGrp="1"/>
          </p:cNvSpPr>
          <p:nvPr>
            <p:ph idx="1"/>
          </p:nvPr>
        </p:nvSpPr>
        <p:spPr/>
        <p:txBody>
          <a:bodyPr/>
          <a:lstStyle/>
          <a:p>
            <a:r>
              <a:rPr lang="ar-SA" dirty="0"/>
              <a:t>دنبال یه تلویزیون</a:t>
            </a:r>
            <a:r>
              <a:rPr lang="en-US" dirty="0"/>
              <a:t> LED </a:t>
            </a:r>
            <a:r>
              <a:rPr lang="ar-SA" dirty="0"/>
              <a:t>با وضوح بالا هستید اما قیمت ها بالاست؟! یا اینکه دنبال یه محصول خاصی هستید اما با قیمتی که ارزش خرید داشته باشه؟</a:t>
            </a:r>
            <a:r>
              <a:rPr lang="en-US" dirty="0"/>
              <a:t>! </a:t>
            </a:r>
            <a:r>
              <a:rPr lang="ar-SA" dirty="0"/>
              <a:t>گوگل این اجازه را به شما میدهد که هر محصولی که خواستید در هر محدوده قیمتی که خواستید جستجو کنید و بالاخره به اونی که میخواید برسید</a:t>
            </a:r>
            <a:r>
              <a:rPr lang="en-US" dirty="0"/>
              <a:t>!</a:t>
            </a:r>
          </a:p>
          <a:p>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7-price">
            <a:hlinkClick r:id="rId2"/>
          </p:cNvPr>
          <p:cNvPicPr/>
          <p:nvPr/>
        </p:nvPicPr>
        <p:blipFill>
          <a:blip r:embed="rId3" cstate="print"/>
          <a:srcRect/>
          <a:stretch>
            <a:fillRect/>
          </a:stretch>
        </p:blipFill>
        <p:spPr bwMode="auto">
          <a:xfrm>
            <a:off x="539552" y="260648"/>
            <a:ext cx="8064896"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۸</a:t>
            </a:r>
            <a:r>
              <a:rPr lang="en-US" b="1" dirty="0"/>
              <a:t>-</a:t>
            </a:r>
            <a:r>
              <a:rPr lang="ar-SA" b="1" dirty="0"/>
              <a:t>استفاده از * اگر چیزی یادتون نمیاد</a:t>
            </a:r>
            <a:r>
              <a:rPr lang="en-US" b="1" dirty="0" smtClean="0"/>
              <a:t>!</a:t>
            </a:r>
            <a:endParaRPr lang="fa-IR" dirty="0"/>
          </a:p>
        </p:txBody>
      </p:sp>
      <p:sp>
        <p:nvSpPr>
          <p:cNvPr id="3" name="Content Placeholder 2"/>
          <p:cNvSpPr>
            <a:spLocks noGrp="1"/>
          </p:cNvSpPr>
          <p:nvPr>
            <p:ph idx="1"/>
          </p:nvPr>
        </p:nvSpPr>
        <p:spPr/>
        <p:txBody>
          <a:bodyPr/>
          <a:lstStyle/>
          <a:p>
            <a:r>
              <a:rPr lang="ar-SA" dirty="0"/>
              <a:t>هووووم الآن میگم! پشت دریاها … ! پشت دریاها …. ای بابا یادم نیماد! پشت دریا چی بود؟</a:t>
            </a:r>
            <a:r>
              <a:rPr lang="en-US" dirty="0"/>
              <a:t>!</a:t>
            </a:r>
          </a:p>
          <a:p>
            <a:r>
              <a:rPr lang="ar-SA" dirty="0"/>
              <a:t>اگر کلمه ای از یک متن یا شعر یا آهنگی فراموش کردید اصلا فکر نکنید آلزایمر گرفتید! گوگل این توانایی را دارد که بتواند کلمه ای که فراموش کردید را برایتان جستجو کند! فقط کافیست به جای آن کلمه یک ستاره بزارید</a:t>
            </a:r>
            <a:r>
              <a:rPr lang="en-US" dirty="0"/>
              <a:t>!</a:t>
            </a:r>
          </a:p>
          <a:p>
            <a:endParaRPr lang="fa-I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8-star-1">
            <a:hlinkClick r:id="rId2"/>
          </p:cNvPr>
          <p:cNvPicPr/>
          <p:nvPr/>
        </p:nvPicPr>
        <p:blipFill>
          <a:blip r:embed="rId3" cstate="print"/>
          <a:srcRect/>
          <a:stretch>
            <a:fillRect/>
          </a:stretch>
        </p:blipFill>
        <p:spPr bwMode="auto">
          <a:xfrm>
            <a:off x="467544" y="476672"/>
            <a:ext cx="8208912"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۹</a:t>
            </a:r>
            <a:r>
              <a:rPr lang="en-US" b="1" dirty="0"/>
              <a:t>-</a:t>
            </a:r>
            <a:r>
              <a:rPr lang="ar-SA" b="1" dirty="0"/>
              <a:t>تایمر سیار</a:t>
            </a:r>
            <a:r>
              <a:rPr lang="en-US" b="1" dirty="0" smtClean="0"/>
              <a:t>!!!!</a:t>
            </a:r>
            <a:endParaRPr lang="fa-IR" dirty="0"/>
          </a:p>
        </p:txBody>
      </p:sp>
      <p:sp>
        <p:nvSpPr>
          <p:cNvPr id="3" name="Content Placeholder 2"/>
          <p:cNvSpPr>
            <a:spLocks noGrp="1"/>
          </p:cNvSpPr>
          <p:nvPr>
            <p:ph idx="1"/>
          </p:nvPr>
        </p:nvSpPr>
        <p:spPr/>
        <p:txBody>
          <a:bodyPr/>
          <a:lstStyle/>
          <a:p>
            <a:r>
              <a:rPr lang="ar-SA" dirty="0"/>
              <a:t>من وقتی درس خوندن شروع میکردم خسته که میشدم برای استراحت یه گشت کوچیک داخل شبکه های اجتماعی میزدم! کوچیک؟!!! چی بگم والا به حرف میگفتیم </a:t>
            </a:r>
            <a:r>
              <a:rPr lang="fa-IR" dirty="0"/>
              <a:t>۱۵</a:t>
            </a:r>
            <a:r>
              <a:rPr lang="ar-SA" dirty="0"/>
              <a:t> دقیقه بریم بعدش برمیگردیم سر درس سر که بالا میکردیم میدیدم </a:t>
            </a:r>
            <a:r>
              <a:rPr lang="fa-IR" dirty="0"/>
              <a:t>۲</a:t>
            </a:r>
            <a:r>
              <a:rPr lang="ar-SA" dirty="0"/>
              <a:t> ساعت گذشته ماه هم اومده بالای آسمان دیگه موقع خواب بود</a:t>
            </a:r>
            <a:r>
              <a:rPr lang="en-US" dirty="0"/>
              <a:t> :d </a:t>
            </a:r>
            <a:r>
              <a:rPr lang="ar-SA" dirty="0"/>
              <a:t>گوگل واستون تایمر میزاره و بهتون خبر میده دیگه وقتش بری سراغ کارت! برای این کار همونطور که داخل عکس معلومه تایپ کنید</a:t>
            </a:r>
            <a:r>
              <a:rPr lang="en-US" dirty="0"/>
              <a:t> Set A Timer</a:t>
            </a:r>
          </a:p>
          <a:p>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7500" lnSpcReduction="20000"/>
          </a:bodyPr>
          <a:lstStyle/>
          <a:p>
            <a:r>
              <a:rPr lang="ar-SA" b="1" dirty="0"/>
              <a:t>روش های جستجو در گوگل</a:t>
            </a:r>
            <a:endParaRPr lang="en-US" dirty="0"/>
          </a:p>
          <a:p>
            <a:r>
              <a:rPr lang="ar-SA" dirty="0"/>
              <a:t>عصر انفجار اطلاعات است و حجم اطلاعاتی که هر روز تولید می‌شود شاید چند برابر کل اطلاعاتی باشد که بشر در تمام دوران قبل از صنعتی شدن تولید کرده است. در این میان، این که چطور بتوانیم در میان انبوهی از اطلاعات، در کمترین زمان ممکن به آنچه مورد نظرمان است دست پیدا کنیم، اهمیت فراوانی دارد</a:t>
            </a:r>
            <a:r>
              <a:rPr lang="en-US" dirty="0"/>
              <a:t>.</a:t>
            </a:r>
          </a:p>
          <a:p>
            <a:r>
              <a:rPr lang="en-US" dirty="0"/>
              <a:t> </a:t>
            </a:r>
          </a:p>
          <a:p>
            <a:r>
              <a:rPr lang="ar-SA" dirty="0"/>
              <a:t>در این میان </a:t>
            </a:r>
            <a:r>
              <a:rPr lang="ar-SA" b="1" dirty="0"/>
              <a:t>موتورهای جستجو</a:t>
            </a:r>
            <a:r>
              <a:rPr lang="ar-SA" dirty="0"/>
              <a:t>، ابزار اصلی بازیابی اطلاعات در اینترنت محسوب می‌شود. گوگل به عنوان یک موتور جستجوی رایگان و قوی، بیشترین درصد جستجوهای وب را به خود اختصاص داده است. اما با افزایش هر روزه حجم اطلاعاتی که گوگل برایتان جستجو می‌کند، توانایی شما به عنوان کاربر در جستجوی حرفه‌ای یاریتان خواهد کرد تا در سریع‌ترین زمان ممکن به هدفتان برسید</a:t>
            </a:r>
            <a:r>
              <a:rPr lang="en-US" dirty="0"/>
              <a:t>.</a:t>
            </a:r>
          </a:p>
          <a:p>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9-timer">
            <a:hlinkClick r:id="rId2"/>
          </p:cNvPr>
          <p:cNvPicPr/>
          <p:nvPr/>
        </p:nvPicPr>
        <p:blipFill>
          <a:blip r:embed="rId3" cstate="print"/>
          <a:srcRect/>
          <a:stretch>
            <a:fillRect/>
          </a:stretch>
        </p:blipFill>
        <p:spPr bwMode="auto">
          <a:xfrm>
            <a:off x="467544" y="404664"/>
            <a:ext cx="8280920"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۱۰</a:t>
            </a:r>
            <a:r>
              <a:rPr lang="en-US" b="1" dirty="0"/>
              <a:t>- </a:t>
            </a:r>
            <a:r>
              <a:rPr lang="ar-SA" b="1" dirty="0"/>
              <a:t>هوا امروز چه جوریاست</a:t>
            </a:r>
            <a:r>
              <a:rPr lang="ar-SA" b="1" dirty="0" smtClean="0"/>
              <a:t>؟</a:t>
            </a:r>
            <a:endParaRPr lang="fa-IR" dirty="0"/>
          </a:p>
        </p:txBody>
      </p:sp>
      <p:sp>
        <p:nvSpPr>
          <p:cNvPr id="3" name="Content Placeholder 2"/>
          <p:cNvSpPr>
            <a:spLocks noGrp="1"/>
          </p:cNvSpPr>
          <p:nvPr>
            <p:ph idx="1"/>
          </p:nvPr>
        </p:nvSpPr>
        <p:spPr/>
        <p:txBody>
          <a:bodyPr/>
          <a:lstStyle/>
          <a:p>
            <a:r>
              <a:rPr lang="ar-SA" dirty="0"/>
              <a:t>گوگل ابزار آب و هوای دقیقی در اختیارتون میزاره که میتونید به راحتی بدون نصب هیچ برنامه ای هر زمان که بخواید آب و هوای هر جایی را بررسی کنید! کافیه از گوگل بپرسید هوا چه طوره؟! نام شهر موردنظر را به همرا کلمه </a:t>
            </a:r>
            <a:r>
              <a:rPr lang="en-US" dirty="0"/>
              <a:t>Weather </a:t>
            </a:r>
            <a:r>
              <a:rPr lang="ar-SA" dirty="0"/>
              <a:t>تایپ کنید، میبینید که نتیجه کاملی از آب و هوای موردنظرتون بدست میارید</a:t>
            </a:r>
            <a:r>
              <a:rPr lang="en-US" dirty="0"/>
              <a:t>.</a:t>
            </a:r>
          </a:p>
          <a:p>
            <a:endParaRPr lang="fa-I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10-weather">
            <a:hlinkClick r:id="rId2"/>
          </p:cNvPr>
          <p:cNvPicPr/>
          <p:nvPr/>
        </p:nvPicPr>
        <p:blipFill>
          <a:blip r:embed="rId3" cstate="print"/>
          <a:srcRect/>
          <a:stretch>
            <a:fillRect/>
          </a:stretch>
        </p:blipFill>
        <p:spPr bwMode="auto">
          <a:xfrm>
            <a:off x="395536" y="332656"/>
            <a:ext cx="8352928"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۱۱</a:t>
            </a:r>
            <a:r>
              <a:rPr lang="en-US" b="1" dirty="0"/>
              <a:t>-</a:t>
            </a:r>
            <a:r>
              <a:rPr lang="ar-SA" b="1" dirty="0"/>
              <a:t>حسابداری </a:t>
            </a:r>
            <a:r>
              <a:rPr lang="ar-SA" b="1" dirty="0" smtClean="0"/>
              <a:t>گوگل</a:t>
            </a:r>
            <a:endParaRPr lang="fa-IR" dirty="0"/>
          </a:p>
        </p:txBody>
      </p:sp>
      <p:sp>
        <p:nvSpPr>
          <p:cNvPr id="3" name="Content Placeholder 2"/>
          <p:cNvSpPr>
            <a:spLocks noGrp="1"/>
          </p:cNvSpPr>
          <p:nvPr>
            <p:ph idx="1"/>
          </p:nvPr>
        </p:nvSpPr>
        <p:spPr/>
        <p:txBody>
          <a:bodyPr/>
          <a:lstStyle/>
          <a:p>
            <a:r>
              <a:rPr lang="ar-SA" dirty="0"/>
              <a:t>تایپ کردن</a:t>
            </a:r>
            <a:r>
              <a:rPr lang="en-US" dirty="0"/>
              <a:t> google.com </a:t>
            </a:r>
            <a:r>
              <a:rPr lang="ar-SA" dirty="0"/>
              <a:t>خیلی راحت تر از تایپ</a:t>
            </a:r>
            <a:r>
              <a:rPr lang="en-US" dirty="0"/>
              <a:t> Calculator </a:t>
            </a:r>
            <a:r>
              <a:rPr lang="ar-SA" dirty="0"/>
              <a:t>در</a:t>
            </a:r>
            <a:r>
              <a:rPr lang="en-US" dirty="0"/>
              <a:t> search </a:t>
            </a:r>
            <a:r>
              <a:rPr lang="ar-SA" dirty="0"/>
              <a:t>ویندوز هست!!! این دفعه هیچ کد مخفی وجود نداره ، فقط کافیه بپرسید! شکل صحیح اینکار کاملا در عکس واضح هست! گوگل میتونه یه ماشین حساب ساده و دم دستی شما باشه</a:t>
            </a:r>
            <a:r>
              <a:rPr lang="en-US" dirty="0"/>
              <a:t>!</a:t>
            </a:r>
          </a:p>
          <a:p>
            <a:endParaRPr lang="fa-I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11- calculator">
            <a:hlinkClick r:id="rId2"/>
          </p:cNvPr>
          <p:cNvPicPr/>
          <p:nvPr/>
        </p:nvPicPr>
        <p:blipFill>
          <a:blip r:embed="rId3" cstate="print"/>
          <a:srcRect/>
          <a:stretch>
            <a:fillRect/>
          </a:stretch>
        </p:blipFill>
        <p:spPr bwMode="auto">
          <a:xfrm>
            <a:off x="395536" y="260648"/>
            <a:ext cx="8280920"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۱۲</a:t>
            </a:r>
            <a:r>
              <a:rPr lang="en-US" b="1" dirty="0"/>
              <a:t>- </a:t>
            </a:r>
            <a:r>
              <a:rPr lang="ar-SA" b="1" dirty="0"/>
              <a:t>تبدیل واحدهای </a:t>
            </a:r>
            <a:r>
              <a:rPr lang="ar-SA" b="1" dirty="0" smtClean="0"/>
              <a:t>ارزی</a:t>
            </a:r>
            <a:endParaRPr lang="fa-IR" dirty="0"/>
          </a:p>
        </p:txBody>
      </p:sp>
      <p:sp>
        <p:nvSpPr>
          <p:cNvPr id="3" name="Content Placeholder 2"/>
          <p:cNvSpPr>
            <a:spLocks noGrp="1"/>
          </p:cNvSpPr>
          <p:nvPr>
            <p:ph idx="1"/>
          </p:nvPr>
        </p:nvSpPr>
        <p:spPr/>
        <p:txBody>
          <a:bodyPr>
            <a:normAutofit lnSpcReduction="10000"/>
          </a:bodyPr>
          <a:lstStyle/>
          <a:p>
            <a:r>
              <a:rPr lang="ar-SA" dirty="0"/>
              <a:t>خارج از ایران که باشید به این مشکل برخوردید که به چه صورت واحد دلار آمریکا را به واحدهای دیگه تبدیل کنید! خدمات تبدیل واحدهای ارزی گوگل این توانایی را دارد که تمامی واحدهای پولی را به هر واحد دیگری تبدیل کند! اما متاسفانه با اینکه واحد پولی ایران در گوگل پشتیبانی میشود به دلیل نوسانات ارزی زیاد در ایران مبلغ تبدیل شده دقیق نمیباشد! این روش حتما به دردتان خواهد خورد میتوانید هرجا که به اینترنت دسترسی دارید از این ویژگی استفاده کنید! برای این کار کافیه از کلمه</a:t>
            </a:r>
            <a:r>
              <a:rPr lang="en-US" dirty="0"/>
              <a:t> to  </a:t>
            </a:r>
            <a:r>
              <a:rPr lang="ar-SA" dirty="0"/>
              <a:t>استفاده کنید! مثل عکس بالا</a:t>
            </a:r>
            <a:endParaRPr lang="en-US" dirty="0"/>
          </a:p>
          <a:p>
            <a:endParaRPr lang="fa-I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12-dollar">
            <a:hlinkClick r:id="rId2"/>
          </p:cNvPr>
          <p:cNvPicPr/>
          <p:nvPr/>
        </p:nvPicPr>
        <p:blipFill>
          <a:blip r:embed="rId3" cstate="print"/>
          <a:srcRect/>
          <a:stretch>
            <a:fillRect/>
          </a:stretch>
        </p:blipFill>
        <p:spPr bwMode="auto">
          <a:xfrm>
            <a:off x="539552" y="260648"/>
            <a:ext cx="8208912"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۱۳</a:t>
            </a:r>
            <a:r>
              <a:rPr lang="en-US" b="1" dirty="0"/>
              <a:t>-</a:t>
            </a:r>
            <a:r>
              <a:rPr lang="ar-SA" b="1" dirty="0"/>
              <a:t>همزمان دو چیز را جستجو کنید</a:t>
            </a:r>
            <a:r>
              <a:rPr lang="en-US" b="1" dirty="0" smtClean="0"/>
              <a:t>!</a:t>
            </a:r>
            <a:endParaRPr lang="fa-IR" dirty="0"/>
          </a:p>
        </p:txBody>
      </p:sp>
      <p:sp>
        <p:nvSpPr>
          <p:cNvPr id="3" name="Content Placeholder 2"/>
          <p:cNvSpPr>
            <a:spLocks noGrp="1"/>
          </p:cNvSpPr>
          <p:nvPr>
            <p:ph idx="1"/>
          </p:nvPr>
        </p:nvSpPr>
        <p:spPr/>
        <p:txBody>
          <a:bodyPr/>
          <a:lstStyle/>
          <a:p>
            <a:r>
              <a:rPr lang="ar-SA" dirty="0"/>
              <a:t>فکر کن میخوای درمورد شکلات تلخ و شکلات شیری جستجو کنی! برای این کار دو تا تب داخل مرورگرت باز میکنی جدا جدا جستجو میکنی تا به یه نتیجه برسی</a:t>
            </a:r>
            <a:r>
              <a:rPr lang="en-US" dirty="0"/>
              <a:t>! </a:t>
            </a:r>
            <a:r>
              <a:rPr lang="ar-SA" dirty="0"/>
              <a:t>بعضی وقتا بهتره جواب دوتا جستجو کناره هم باشه تا بتونی بهتر نتیجه بگیری! کافیه بین دو تا عبارت مورد نظرت کلمه</a:t>
            </a:r>
            <a:r>
              <a:rPr lang="en-US" dirty="0"/>
              <a:t> OR </a:t>
            </a:r>
            <a:r>
              <a:rPr lang="ar-SA" dirty="0"/>
              <a:t>بزاری</a:t>
            </a:r>
            <a:r>
              <a:rPr lang="en-US" dirty="0"/>
              <a:t>!</a:t>
            </a:r>
          </a:p>
          <a:p>
            <a:endParaRPr lang="fa-I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13-or-1">
            <a:hlinkClick r:id="rId2"/>
          </p:cNvPr>
          <p:cNvPicPr/>
          <p:nvPr/>
        </p:nvPicPr>
        <p:blipFill>
          <a:blip r:embed="rId3" cstate="print"/>
          <a:srcRect/>
          <a:stretch>
            <a:fillRect/>
          </a:stretch>
        </p:blipFill>
        <p:spPr bwMode="auto">
          <a:xfrm>
            <a:off x="539552" y="332656"/>
            <a:ext cx="8136904"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۱۴</a:t>
            </a:r>
            <a:r>
              <a:rPr lang="en-US" b="1" dirty="0"/>
              <a:t>- </a:t>
            </a:r>
            <a:r>
              <a:rPr lang="ar-SA" b="1" dirty="0"/>
              <a:t>نتایج مسابقات ورزشی</a:t>
            </a:r>
            <a:r>
              <a:rPr lang="en-US" b="1" dirty="0" smtClean="0"/>
              <a:t>!</a:t>
            </a:r>
            <a:endParaRPr lang="fa-IR" dirty="0"/>
          </a:p>
        </p:txBody>
      </p:sp>
      <p:sp>
        <p:nvSpPr>
          <p:cNvPr id="3" name="Content Placeholder 2"/>
          <p:cNvSpPr>
            <a:spLocks noGrp="1"/>
          </p:cNvSpPr>
          <p:nvPr>
            <p:ph idx="1"/>
          </p:nvPr>
        </p:nvSpPr>
        <p:spPr/>
        <p:txBody>
          <a:bodyPr/>
          <a:lstStyle/>
          <a:p>
            <a:r>
              <a:rPr lang="ar-SA" dirty="0"/>
              <a:t>شب ها که میرید خونه اینقد خسته اید که جون ندارید بازی رئال و بارسلونا ببینید! فدای سرتون خسته نباشید با خیال راحت بخوابید صبح که بیدار شدید برید داخل سایت گوگل و بعد از نام باشگاه مورد علاقتون کلمه</a:t>
            </a:r>
            <a:r>
              <a:rPr lang="en-US" dirty="0"/>
              <a:t> Score </a:t>
            </a:r>
            <a:r>
              <a:rPr lang="ar-SA" dirty="0"/>
              <a:t>بزارید</a:t>
            </a:r>
            <a:r>
              <a:rPr lang="en-US" dirty="0"/>
              <a:t>! </a:t>
            </a:r>
            <a:r>
              <a:rPr lang="ar-SA" dirty="0"/>
              <a:t>گوگل نتایج زنده هم بهتون خبر میده</a:t>
            </a:r>
            <a:endParaRPr lang="en-US" dirty="0"/>
          </a:p>
          <a:p>
            <a:r>
              <a:rPr lang="ar-SA" dirty="0"/>
              <a:t>قابل ذکر هست که کشور عزیزمون تحریم هست و این ترفند برای باشگاه های ایرانی جواب نمیده</a:t>
            </a:r>
            <a:r>
              <a:rPr lang="en-US" dirty="0"/>
              <a:t>!</a:t>
            </a:r>
          </a:p>
          <a:p>
            <a:endParaRPr lang="fa-I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۱</a:t>
            </a:r>
            <a:r>
              <a:rPr lang="en-US" b="1" dirty="0"/>
              <a:t>- </a:t>
            </a:r>
            <a:r>
              <a:rPr lang="ar-SA" b="1" dirty="0"/>
              <a:t>از برگه های بالای سایت کمک </a:t>
            </a:r>
            <a:r>
              <a:rPr lang="ar-SA" b="1" dirty="0" smtClean="0"/>
              <a:t>بگیرید</a:t>
            </a:r>
            <a:endParaRPr lang="fa-IR" dirty="0"/>
          </a:p>
        </p:txBody>
      </p:sp>
      <p:sp>
        <p:nvSpPr>
          <p:cNvPr id="3" name="Content Placeholder 2"/>
          <p:cNvSpPr>
            <a:spLocks noGrp="1"/>
          </p:cNvSpPr>
          <p:nvPr>
            <p:ph idx="1"/>
          </p:nvPr>
        </p:nvSpPr>
        <p:spPr/>
        <p:txBody>
          <a:bodyPr/>
          <a:lstStyle/>
          <a:p>
            <a:r>
              <a:rPr lang="ar-SA" dirty="0"/>
              <a:t>با استفاده از نوار ابزار بالای سایت گوگل به راحتی میتونید نوع جستجوی خود را تعیین کنید، اگر به دنبال مد و فشن های به روز  و  جدید هستید از نوار</a:t>
            </a:r>
            <a:r>
              <a:rPr lang="en-US" dirty="0"/>
              <a:t> shop </a:t>
            </a:r>
            <a:r>
              <a:rPr lang="ar-SA" dirty="0"/>
              <a:t>یا اگر به دنبال یک ویدئو هستید از نوار</a:t>
            </a:r>
            <a:r>
              <a:rPr lang="en-US" dirty="0"/>
              <a:t> Video </a:t>
            </a:r>
            <a:r>
              <a:rPr lang="ar-SA" dirty="0"/>
              <a:t>و یا برای مطلع شدن از اخبار نوار</a:t>
            </a:r>
            <a:r>
              <a:rPr lang="en-US" dirty="0"/>
              <a:t> News  </a:t>
            </a:r>
            <a:r>
              <a:rPr lang="ar-SA" dirty="0"/>
              <a:t>استفاده کنید، همچنین میتونید از قسمت های ویژه گوگل مثل عکس، اپ استور، تاریخ، پرواز هواپیماها و . . . نیز بهره ببرید</a:t>
            </a:r>
            <a:endParaRPr lang="fa-I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14- score">
            <a:hlinkClick r:id="rId2"/>
          </p:cNvPr>
          <p:cNvPicPr/>
          <p:nvPr/>
        </p:nvPicPr>
        <p:blipFill>
          <a:blip r:embed="rId3" cstate="print"/>
          <a:srcRect/>
          <a:stretch>
            <a:fillRect/>
          </a:stretch>
        </p:blipFill>
        <p:spPr bwMode="auto">
          <a:xfrm>
            <a:off x="539552" y="332656"/>
            <a:ext cx="8136904"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۱۵</a:t>
            </a:r>
            <a:r>
              <a:rPr lang="en-US" b="1" dirty="0"/>
              <a:t>- </a:t>
            </a:r>
            <a:r>
              <a:rPr lang="ar-SA" b="1" dirty="0"/>
              <a:t>کجا بهتون نزدیکتره</a:t>
            </a:r>
            <a:r>
              <a:rPr lang="ar-SA" b="1" dirty="0" smtClean="0"/>
              <a:t>؟</a:t>
            </a:r>
            <a:endParaRPr lang="fa-IR" dirty="0"/>
          </a:p>
        </p:txBody>
      </p:sp>
      <p:sp>
        <p:nvSpPr>
          <p:cNvPr id="3" name="Content Placeholder 2"/>
          <p:cNvSpPr>
            <a:spLocks noGrp="1"/>
          </p:cNvSpPr>
          <p:nvPr>
            <p:ph idx="1"/>
          </p:nvPr>
        </p:nvSpPr>
        <p:spPr/>
        <p:txBody>
          <a:bodyPr>
            <a:normAutofit fontScale="92500" lnSpcReduction="10000"/>
          </a:bodyPr>
          <a:lstStyle/>
          <a:p>
            <a:r>
              <a:rPr lang="ar-SA" dirty="0"/>
              <a:t>کافیه از گوگل سوال کنید! وقتی گشنه میشید از گوگل بپرسید کدام رستوران به شما نزدیکتر است! وقتی جایی باشید که زیاد به اون محله آشنا نیستید کافیه</a:t>
            </a:r>
            <a:r>
              <a:rPr lang="en-US" dirty="0"/>
              <a:t> Location </a:t>
            </a:r>
            <a:r>
              <a:rPr lang="ar-SA" dirty="0"/>
              <a:t>موبایلتون روشن باشه و از گوگل بپرسید</a:t>
            </a:r>
            <a:r>
              <a:rPr lang="en-US" dirty="0"/>
              <a:t> restaurant near me </a:t>
            </a:r>
            <a:r>
              <a:rPr lang="ar-SA" dirty="0"/>
              <a:t>ویا تنها کلمه</a:t>
            </a:r>
            <a:r>
              <a:rPr lang="en-US" dirty="0"/>
              <a:t> restaurant </a:t>
            </a:r>
            <a:r>
              <a:rPr lang="ar-SA" dirty="0"/>
              <a:t>یا</a:t>
            </a:r>
            <a:r>
              <a:rPr lang="en-US" dirty="0"/>
              <a:t> cinema </a:t>
            </a:r>
            <a:r>
              <a:rPr lang="ar-SA" dirty="0"/>
              <a:t>و</a:t>
            </a:r>
            <a:r>
              <a:rPr lang="en-US" dirty="0"/>
              <a:t> gym </a:t>
            </a:r>
            <a:r>
              <a:rPr lang="ar-SA" dirty="0"/>
              <a:t>و … مطمئنا گوگل جواب شما را خواهد داد</a:t>
            </a:r>
            <a:r>
              <a:rPr lang="en-US" dirty="0"/>
              <a:t>!</a:t>
            </a:r>
          </a:p>
          <a:p>
            <a:r>
              <a:rPr lang="en-US" dirty="0"/>
              <a:t>*</a:t>
            </a:r>
            <a:r>
              <a:rPr lang="ar-SA" dirty="0"/>
              <a:t>توجه کنید که رستوران ها و دیگر مکان های مورد نظر شما باید آدرسشان را از قبل داخل نقشه گوگل ثبت کرده باشند ممکنه این ویژگی زیاد در ایران به کار نیاد اما خارج از ایران میتونه خیلی کمکتون کنه</a:t>
            </a:r>
            <a:r>
              <a:rPr lang="en-US" dirty="0"/>
              <a:t>!</a:t>
            </a:r>
          </a:p>
          <a:p>
            <a:endParaRPr lang="fa-I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15- resturant">
            <a:hlinkClick r:id="rId2"/>
          </p:cNvPr>
          <p:cNvPicPr/>
          <p:nvPr/>
        </p:nvPicPr>
        <p:blipFill>
          <a:blip r:embed="rId3" cstate="print"/>
          <a:srcRect/>
          <a:stretch>
            <a:fillRect/>
          </a:stretch>
        </p:blipFill>
        <p:spPr bwMode="auto">
          <a:xfrm>
            <a:off x="467544" y="260648"/>
            <a:ext cx="8280920"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۱۶</a:t>
            </a:r>
            <a:r>
              <a:rPr lang="en-US" b="1" dirty="0"/>
              <a:t>- </a:t>
            </a:r>
            <a:r>
              <a:rPr lang="ar-SA" b="1" dirty="0"/>
              <a:t>هرچه دل تنگت میخواهد بگو</a:t>
            </a:r>
            <a:r>
              <a:rPr lang="en-US" b="1" dirty="0" smtClean="0"/>
              <a:t>!</a:t>
            </a:r>
            <a:endParaRPr lang="fa-IR" dirty="0"/>
          </a:p>
        </p:txBody>
      </p:sp>
      <p:sp>
        <p:nvSpPr>
          <p:cNvPr id="3" name="Content Placeholder 2"/>
          <p:cNvSpPr>
            <a:spLocks noGrp="1"/>
          </p:cNvSpPr>
          <p:nvPr>
            <p:ph idx="1"/>
          </p:nvPr>
        </p:nvSpPr>
        <p:spPr/>
        <p:txBody>
          <a:bodyPr/>
          <a:lstStyle/>
          <a:p>
            <a:r>
              <a:rPr lang="ar-SA" dirty="0"/>
              <a:t>دیدید بعضی از این کلمات فرنگی ها خیلی جفنگ هست؟! مثلا فکر کن بخوای تایپ کنی</a:t>
            </a:r>
            <a:r>
              <a:rPr lang="en-US" dirty="0"/>
              <a:t> municipality (</a:t>
            </a:r>
            <a:r>
              <a:rPr lang="ar-SA" dirty="0"/>
              <a:t>شهرداری) یا کلمه</a:t>
            </a:r>
            <a:r>
              <a:rPr lang="en-US" dirty="0"/>
              <a:t> hospitability (</a:t>
            </a:r>
            <a:r>
              <a:rPr lang="ar-SA" dirty="0"/>
              <a:t>مهمانواز)  مطمئن هستم حتی سعی نکردید کلمه را کامل بخونید یا در بعضی مواقع در تایپ سریع مشکلات املایی پیش میاد! نگران نباشید گوگل باز هم منظورتون متوجه میشه و لازم نیست وسواس به خرج بدید</a:t>
            </a:r>
            <a:r>
              <a:rPr lang="en-US" dirty="0"/>
              <a:t>!</a:t>
            </a:r>
          </a:p>
          <a:p>
            <a:endParaRPr lang="fa-I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16- false">
            <a:hlinkClick r:id="rId2"/>
          </p:cNvPr>
          <p:cNvPicPr/>
          <p:nvPr/>
        </p:nvPicPr>
        <p:blipFill>
          <a:blip r:embed="rId3" cstate="print"/>
          <a:srcRect/>
          <a:stretch>
            <a:fillRect/>
          </a:stretch>
        </p:blipFill>
        <p:spPr bwMode="auto">
          <a:xfrm>
            <a:off x="395536" y="332656"/>
            <a:ext cx="8280920"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جستجوگر</a:t>
            </a:r>
            <a:r>
              <a:rPr lang="fa-IR" b="1" dirty="0" smtClean="0"/>
              <a:t>های</a:t>
            </a:r>
            <a:r>
              <a:rPr lang="ar-SA" b="1" dirty="0" smtClean="0"/>
              <a:t> ایرانی</a:t>
            </a:r>
            <a:endParaRPr lang="fa-IR" dirty="0"/>
          </a:p>
        </p:txBody>
      </p:sp>
      <p:sp>
        <p:nvSpPr>
          <p:cNvPr id="3" name="Content Placeholder 2"/>
          <p:cNvSpPr>
            <a:spLocks noGrp="1"/>
          </p:cNvSpPr>
          <p:nvPr>
            <p:ph sz="half" idx="1"/>
          </p:nvPr>
        </p:nvSpPr>
        <p:spPr>
          <a:xfrm>
            <a:off x="5868144" y="1600200"/>
            <a:ext cx="2880320" cy="4525963"/>
          </a:xfrm>
        </p:spPr>
        <p:txBody>
          <a:bodyPr>
            <a:normAutofit fontScale="77500" lnSpcReduction="20000"/>
          </a:bodyPr>
          <a:lstStyle/>
          <a:p>
            <a:r>
              <a:rPr lang="ar-SA" u="sng" dirty="0">
                <a:hlinkClick r:id="rId2"/>
              </a:rPr>
              <a:t>پارسی جو </a:t>
            </a:r>
            <a:endParaRPr lang="fa-IR" u="sng" dirty="0" smtClean="0"/>
          </a:p>
          <a:p>
            <a:r>
              <a:rPr lang="ar-SA" dirty="0" smtClean="0"/>
              <a:t> </a:t>
            </a:r>
            <a:r>
              <a:rPr lang="ar-SA" u="sng" dirty="0">
                <a:hlinkClick r:id="rId3"/>
              </a:rPr>
              <a:t>جستجوگر یوز </a:t>
            </a:r>
            <a:endParaRPr lang="fa-IR" u="sng" dirty="0" smtClean="0"/>
          </a:p>
          <a:p>
            <a:r>
              <a:rPr lang="ar-SA" dirty="0" smtClean="0"/>
              <a:t> </a:t>
            </a:r>
            <a:r>
              <a:rPr lang="ar-SA" u="sng" dirty="0">
                <a:hlinkClick r:id="rId4"/>
              </a:rPr>
              <a:t>پارسیک </a:t>
            </a:r>
            <a:endParaRPr lang="fa-IR" u="sng" dirty="0" smtClean="0"/>
          </a:p>
          <a:p>
            <a:r>
              <a:rPr lang="ar-SA" dirty="0" smtClean="0"/>
              <a:t> </a:t>
            </a:r>
            <a:r>
              <a:rPr lang="ar-SA" u="sng" dirty="0">
                <a:hlinkClick r:id="rId5"/>
              </a:rPr>
              <a:t>جس جو </a:t>
            </a:r>
            <a:endParaRPr lang="fa-IR" u="sng" dirty="0" smtClean="0"/>
          </a:p>
          <a:p>
            <a:r>
              <a:rPr lang="ar-SA" dirty="0" smtClean="0"/>
              <a:t> </a:t>
            </a:r>
            <a:r>
              <a:rPr lang="ar-SA" u="sng" dirty="0">
                <a:hlinkClick r:id="rId6"/>
              </a:rPr>
              <a:t>جستجوگر یار </a:t>
            </a:r>
            <a:endParaRPr lang="fa-IR" u="sng" dirty="0" smtClean="0"/>
          </a:p>
          <a:p>
            <a:r>
              <a:rPr lang="ar-SA" dirty="0" smtClean="0"/>
              <a:t> </a:t>
            </a:r>
            <a:r>
              <a:rPr lang="ar-SA" u="sng" dirty="0">
                <a:hlinkClick r:id="rId7"/>
              </a:rPr>
              <a:t>فارسی جو </a:t>
            </a:r>
            <a:endParaRPr lang="fa-IR" u="sng" dirty="0" smtClean="0"/>
          </a:p>
          <a:p>
            <a:r>
              <a:rPr lang="ar-SA" dirty="0" smtClean="0"/>
              <a:t> </a:t>
            </a:r>
            <a:r>
              <a:rPr lang="ar-SA" u="sng" dirty="0">
                <a:hlinkClick r:id="rId8"/>
              </a:rPr>
              <a:t>قطره </a:t>
            </a:r>
            <a:endParaRPr lang="fa-IR" u="sng" dirty="0" smtClean="0"/>
          </a:p>
          <a:p>
            <a:r>
              <a:rPr lang="ar-SA" dirty="0" smtClean="0"/>
              <a:t> </a:t>
            </a:r>
            <a:r>
              <a:rPr lang="ar-SA" u="sng" dirty="0">
                <a:hlinkClick r:id="rId9"/>
              </a:rPr>
              <a:t>جستجوگراخبار تی نیوز </a:t>
            </a:r>
            <a:endParaRPr lang="fa-IR" u="sng" dirty="0" smtClean="0"/>
          </a:p>
          <a:p>
            <a:r>
              <a:rPr lang="ar-SA" dirty="0" smtClean="0"/>
              <a:t> </a:t>
            </a:r>
            <a:r>
              <a:rPr lang="ar-SA" u="sng" dirty="0">
                <a:hlinkClick r:id="rId10"/>
              </a:rPr>
              <a:t>بانک نشریات کشور </a:t>
            </a:r>
            <a:endParaRPr lang="fa-IR" u="sng" dirty="0" smtClean="0"/>
          </a:p>
        </p:txBody>
      </p:sp>
      <p:sp>
        <p:nvSpPr>
          <p:cNvPr id="4" name="Content Placeholder 3"/>
          <p:cNvSpPr>
            <a:spLocks noGrp="1"/>
          </p:cNvSpPr>
          <p:nvPr>
            <p:ph sz="half" idx="2"/>
          </p:nvPr>
        </p:nvSpPr>
        <p:spPr>
          <a:xfrm>
            <a:off x="3203848" y="1556792"/>
            <a:ext cx="2808312" cy="4525963"/>
          </a:xfrm>
        </p:spPr>
        <p:txBody>
          <a:bodyPr>
            <a:normAutofit fontScale="77500" lnSpcReduction="20000"/>
          </a:bodyPr>
          <a:lstStyle/>
          <a:p>
            <a:r>
              <a:rPr lang="ar-SA" dirty="0" smtClean="0"/>
              <a:t> </a:t>
            </a:r>
            <a:r>
              <a:rPr lang="ar-SA" u="sng" dirty="0" smtClean="0">
                <a:hlinkClick r:id="rId11"/>
              </a:rPr>
              <a:t>پيوندهاي من </a:t>
            </a:r>
            <a:endParaRPr lang="fa-IR" u="sng" dirty="0" smtClean="0"/>
          </a:p>
          <a:p>
            <a:r>
              <a:rPr lang="ar-SA" dirty="0" smtClean="0"/>
              <a:t> </a:t>
            </a:r>
            <a:r>
              <a:rPr lang="ar-SA" u="sng" dirty="0" smtClean="0">
                <a:hlinkClick r:id="rId12"/>
              </a:rPr>
              <a:t>نقشه ايران </a:t>
            </a:r>
            <a:endParaRPr lang="fa-IR" u="sng" dirty="0" smtClean="0"/>
          </a:p>
          <a:p>
            <a:r>
              <a:rPr lang="ar-SA" dirty="0" smtClean="0"/>
              <a:t> </a:t>
            </a:r>
            <a:r>
              <a:rPr lang="ar-SA" u="sng" dirty="0" smtClean="0">
                <a:hlinkClick r:id="rId13"/>
              </a:rPr>
              <a:t>سلام </a:t>
            </a:r>
            <a:endParaRPr lang="fa-IR" u="sng" dirty="0" smtClean="0"/>
          </a:p>
          <a:p>
            <a:r>
              <a:rPr lang="ar-SA" dirty="0" smtClean="0"/>
              <a:t> </a:t>
            </a:r>
            <a:r>
              <a:rPr lang="ar-SA" u="sng" dirty="0" smtClean="0">
                <a:hlinkClick r:id="rId14"/>
              </a:rPr>
              <a:t>سویگل(موضوعی) </a:t>
            </a:r>
            <a:endParaRPr lang="fa-IR" u="sng" dirty="0" smtClean="0"/>
          </a:p>
          <a:p>
            <a:r>
              <a:rPr lang="ar-SA" dirty="0" smtClean="0"/>
              <a:t> </a:t>
            </a:r>
            <a:r>
              <a:rPr lang="ar-SA" u="sng" dirty="0" smtClean="0">
                <a:hlinkClick r:id="rId15"/>
              </a:rPr>
              <a:t>جستجوگر شيعه </a:t>
            </a:r>
            <a:endParaRPr lang="fa-IR" u="sng" dirty="0" smtClean="0"/>
          </a:p>
          <a:p>
            <a:r>
              <a:rPr lang="ar-SA" dirty="0" smtClean="0"/>
              <a:t> </a:t>
            </a:r>
            <a:r>
              <a:rPr lang="ar-SA" u="sng" dirty="0" smtClean="0">
                <a:hlinkClick r:id="rId16"/>
              </a:rPr>
              <a:t>دانلوک </a:t>
            </a:r>
            <a:endParaRPr lang="fa-IR" u="sng" dirty="0" smtClean="0"/>
          </a:p>
          <a:p>
            <a:r>
              <a:rPr lang="ar-SA" dirty="0" smtClean="0"/>
              <a:t> </a:t>
            </a:r>
            <a:r>
              <a:rPr lang="ar-SA" u="sng" dirty="0" smtClean="0">
                <a:hlinkClick r:id="rId17"/>
              </a:rPr>
              <a:t>جاماسپ </a:t>
            </a:r>
            <a:endParaRPr lang="fa-IR" u="sng" dirty="0" smtClean="0"/>
          </a:p>
          <a:p>
            <a:r>
              <a:rPr lang="ar-SA" dirty="0" smtClean="0"/>
              <a:t> </a:t>
            </a:r>
            <a:r>
              <a:rPr lang="ar-SA" u="sng" dirty="0" smtClean="0">
                <a:hlinkClick r:id="rId18"/>
              </a:rPr>
              <a:t>جستجوگر ویکیو </a:t>
            </a:r>
            <a:endParaRPr lang="fa-IR" u="sng" dirty="0" smtClean="0"/>
          </a:p>
          <a:p>
            <a:r>
              <a:rPr lang="ar-SA" dirty="0" smtClean="0"/>
              <a:t> </a:t>
            </a:r>
            <a:r>
              <a:rPr lang="ar-SA" u="sng" dirty="0" smtClean="0">
                <a:hlinkClick r:id="rId19"/>
              </a:rPr>
              <a:t>واژه یاب </a:t>
            </a:r>
            <a:endParaRPr lang="fa-IR" u="sng" dirty="0" smtClean="0"/>
          </a:p>
          <a:p>
            <a:r>
              <a:rPr lang="ar-SA" dirty="0" smtClean="0"/>
              <a:t> </a:t>
            </a:r>
            <a:r>
              <a:rPr lang="ar-SA" u="sng" dirty="0" smtClean="0">
                <a:hlinkClick r:id="rId20"/>
              </a:rPr>
              <a:t>گردا </a:t>
            </a:r>
            <a:endParaRPr lang="fa-IR" u="sng" dirty="0" smtClean="0"/>
          </a:p>
          <a:p>
            <a:r>
              <a:rPr lang="ar-SA" dirty="0" smtClean="0"/>
              <a:t> </a:t>
            </a:r>
            <a:r>
              <a:rPr lang="ar-SA" u="sng" dirty="0" smtClean="0">
                <a:hlinkClick r:id="rId21"/>
              </a:rPr>
              <a:t>خبر ساز </a:t>
            </a:r>
            <a:endParaRPr lang="fa-IR" u="sng" dirty="0" smtClean="0"/>
          </a:p>
          <a:p>
            <a:r>
              <a:rPr lang="ar-SA" dirty="0" smtClean="0"/>
              <a:t> </a:t>
            </a:r>
            <a:r>
              <a:rPr lang="ar-SA" u="sng" dirty="0" smtClean="0">
                <a:hlinkClick r:id="rId22"/>
              </a:rPr>
              <a:t>جستجوگرکتاب فارسی </a:t>
            </a:r>
            <a:endParaRPr lang="fa-IR" u="sng" dirty="0" smtClean="0"/>
          </a:p>
          <a:p>
            <a:r>
              <a:rPr lang="ar-SA" dirty="0" smtClean="0"/>
              <a:t> </a:t>
            </a:r>
            <a:r>
              <a:rPr lang="ar-SA" u="sng" dirty="0" smtClean="0">
                <a:hlinkClick r:id="rId23"/>
              </a:rPr>
              <a:t>موتور صوتی پارسر </a:t>
            </a:r>
            <a:endParaRPr lang="fa-IR" u="sng" dirty="0" smtClean="0"/>
          </a:p>
        </p:txBody>
      </p:sp>
      <p:sp>
        <p:nvSpPr>
          <p:cNvPr id="5" name="TextBox 4"/>
          <p:cNvSpPr txBox="1"/>
          <p:nvPr/>
        </p:nvSpPr>
        <p:spPr>
          <a:xfrm>
            <a:off x="611560" y="1628800"/>
            <a:ext cx="2736304" cy="4524315"/>
          </a:xfrm>
          <a:prstGeom prst="rect">
            <a:avLst/>
          </a:prstGeom>
          <a:noFill/>
        </p:spPr>
        <p:txBody>
          <a:bodyPr wrap="square" rtlCol="1">
            <a:spAutoFit/>
          </a:bodyPr>
          <a:lstStyle/>
          <a:p>
            <a:pPr>
              <a:buFont typeface="Arial" pitchFamily="34" charset="0"/>
              <a:buChar char="•"/>
            </a:pPr>
            <a:r>
              <a:rPr lang="ar-SA" dirty="0" smtClean="0"/>
              <a:t> </a:t>
            </a:r>
            <a:r>
              <a:rPr lang="ar-SA" u="sng" dirty="0" smtClean="0">
                <a:hlinkClick r:id="rId24"/>
              </a:rPr>
              <a:t>پارس یونیت </a:t>
            </a:r>
            <a:endParaRPr lang="fa-IR" u="sng" dirty="0" smtClean="0"/>
          </a:p>
          <a:p>
            <a:pPr>
              <a:buFont typeface="Arial" pitchFamily="34" charset="0"/>
              <a:buChar char="•"/>
            </a:pPr>
            <a:r>
              <a:rPr lang="ar-SA" dirty="0" smtClean="0"/>
              <a:t> </a:t>
            </a:r>
            <a:r>
              <a:rPr lang="ar-SA" u="sng" dirty="0" smtClean="0">
                <a:hlinkClick r:id="rId25"/>
              </a:rPr>
              <a:t>وب بوی </a:t>
            </a:r>
            <a:endParaRPr lang="fa-IR" u="sng" dirty="0" smtClean="0"/>
          </a:p>
          <a:p>
            <a:pPr>
              <a:buFont typeface="Arial" pitchFamily="34" charset="0"/>
              <a:buChar char="•"/>
            </a:pPr>
            <a:r>
              <a:rPr lang="ar-SA" dirty="0" smtClean="0"/>
              <a:t> </a:t>
            </a:r>
            <a:r>
              <a:rPr lang="ar-SA" u="sng" dirty="0" smtClean="0">
                <a:hlinkClick r:id="rId26"/>
              </a:rPr>
              <a:t>جستجوگر گیگل </a:t>
            </a:r>
            <a:endParaRPr lang="fa-IR" u="sng" dirty="0" smtClean="0"/>
          </a:p>
          <a:p>
            <a:pPr>
              <a:buFont typeface="Arial" pitchFamily="34" charset="0"/>
              <a:buChar char="•"/>
            </a:pPr>
            <a:r>
              <a:rPr lang="ar-SA" dirty="0" smtClean="0"/>
              <a:t> </a:t>
            </a:r>
            <a:r>
              <a:rPr lang="ar-SA" u="sng" dirty="0" smtClean="0">
                <a:hlinkClick r:id="rId27"/>
              </a:rPr>
              <a:t>ایران فایل </a:t>
            </a:r>
            <a:endParaRPr lang="fa-IR" u="sng" dirty="0" smtClean="0"/>
          </a:p>
          <a:p>
            <a:pPr>
              <a:buFont typeface="Arial" pitchFamily="34" charset="0"/>
              <a:buChar char="•"/>
            </a:pPr>
            <a:r>
              <a:rPr lang="ar-SA" dirty="0" smtClean="0"/>
              <a:t> </a:t>
            </a:r>
            <a:r>
              <a:rPr lang="ar-SA" u="sng" dirty="0" smtClean="0">
                <a:hlinkClick r:id="rId28"/>
              </a:rPr>
              <a:t>جستجوگر رجوع </a:t>
            </a:r>
            <a:endParaRPr lang="fa-IR" u="sng" dirty="0" smtClean="0"/>
          </a:p>
          <a:p>
            <a:pPr>
              <a:buFont typeface="Arial" pitchFamily="34" charset="0"/>
              <a:buChar char="•"/>
            </a:pPr>
            <a:r>
              <a:rPr lang="ar-SA" dirty="0" smtClean="0"/>
              <a:t> </a:t>
            </a:r>
            <a:r>
              <a:rPr lang="ar-SA" u="sng" dirty="0" smtClean="0">
                <a:hlinkClick r:id="rId29"/>
              </a:rPr>
              <a:t>جستجوی پرشین دیتا </a:t>
            </a:r>
            <a:endParaRPr lang="fa-IR" u="sng" dirty="0" smtClean="0"/>
          </a:p>
          <a:p>
            <a:pPr>
              <a:buFont typeface="Arial" pitchFamily="34" charset="0"/>
              <a:buChar char="•"/>
            </a:pPr>
            <a:r>
              <a:rPr lang="ar-SA" dirty="0" smtClean="0"/>
              <a:t> </a:t>
            </a:r>
            <a:r>
              <a:rPr lang="ar-SA" u="sng" dirty="0" smtClean="0">
                <a:hlinkClick r:id="rId30"/>
              </a:rPr>
              <a:t>ارسالگر </a:t>
            </a:r>
            <a:endParaRPr lang="fa-IR" u="sng" dirty="0" smtClean="0"/>
          </a:p>
          <a:p>
            <a:pPr>
              <a:buFont typeface="Arial" pitchFamily="34" charset="0"/>
              <a:buChar char="•"/>
            </a:pPr>
            <a:r>
              <a:rPr lang="ar-SA" dirty="0" smtClean="0"/>
              <a:t> </a:t>
            </a:r>
            <a:r>
              <a:rPr lang="ar-SA" u="sng" dirty="0" smtClean="0">
                <a:hlinkClick r:id="rId31"/>
              </a:rPr>
              <a:t>ابر ياب </a:t>
            </a:r>
            <a:endParaRPr lang="fa-IR" u="sng" dirty="0" smtClean="0"/>
          </a:p>
          <a:p>
            <a:pPr>
              <a:buFont typeface="Arial" pitchFamily="34" charset="0"/>
              <a:buChar char="•"/>
            </a:pPr>
            <a:r>
              <a:rPr lang="ar-SA" dirty="0" smtClean="0"/>
              <a:t> </a:t>
            </a:r>
            <a:r>
              <a:rPr lang="ar-SA" u="sng" dirty="0" smtClean="0">
                <a:hlinkClick r:id="rId32"/>
              </a:rPr>
              <a:t>فهرست سایتها </a:t>
            </a:r>
            <a:endParaRPr lang="fa-IR" u="sng" dirty="0" smtClean="0"/>
          </a:p>
          <a:p>
            <a:pPr>
              <a:buFont typeface="Arial" pitchFamily="34" charset="0"/>
              <a:buChar char="•"/>
            </a:pPr>
            <a:r>
              <a:rPr lang="ar-SA" dirty="0" smtClean="0"/>
              <a:t> </a:t>
            </a:r>
            <a:r>
              <a:rPr lang="ar-SA" u="sng" dirty="0" smtClean="0">
                <a:hlinkClick r:id="rId33"/>
              </a:rPr>
              <a:t>بوبه </a:t>
            </a:r>
            <a:endParaRPr lang="fa-IR" u="sng" dirty="0" smtClean="0"/>
          </a:p>
          <a:p>
            <a:pPr>
              <a:buFont typeface="Arial" pitchFamily="34" charset="0"/>
              <a:buChar char="•"/>
            </a:pPr>
            <a:r>
              <a:rPr lang="ar-SA" dirty="0" smtClean="0"/>
              <a:t> </a:t>
            </a:r>
            <a:r>
              <a:rPr lang="ar-SA" u="sng" dirty="0" smtClean="0">
                <a:hlinkClick r:id="rId34"/>
              </a:rPr>
              <a:t>کاوشگر دهنو </a:t>
            </a:r>
            <a:endParaRPr lang="fa-IR" u="sng" dirty="0" smtClean="0"/>
          </a:p>
          <a:p>
            <a:pPr>
              <a:buFont typeface="Arial" pitchFamily="34" charset="0"/>
              <a:buChar char="•"/>
            </a:pPr>
            <a:r>
              <a:rPr lang="ar-SA" dirty="0" smtClean="0"/>
              <a:t> </a:t>
            </a:r>
            <a:r>
              <a:rPr lang="ar-SA" u="sng" dirty="0" smtClean="0">
                <a:hlinkClick r:id="rId35"/>
              </a:rPr>
              <a:t>مرجع کلمات اختصاری</a:t>
            </a:r>
            <a:endParaRPr lang="fa-IR" u="sng" dirty="0" smtClean="0">
              <a:hlinkClick r:id="rId35"/>
            </a:endParaRPr>
          </a:p>
          <a:p>
            <a:pPr>
              <a:buFont typeface="Arial" pitchFamily="34" charset="0"/>
              <a:buChar char="•"/>
            </a:pPr>
            <a:r>
              <a:rPr lang="ar-SA" u="sng" dirty="0" smtClean="0">
                <a:hlinkClick r:id="rId35"/>
              </a:rPr>
              <a:t> </a:t>
            </a:r>
            <a:r>
              <a:rPr lang="ar-SA" dirty="0" smtClean="0"/>
              <a:t> </a:t>
            </a:r>
            <a:r>
              <a:rPr lang="ar-SA" u="sng" dirty="0" smtClean="0">
                <a:hlinkClick r:id="rId25"/>
              </a:rPr>
              <a:t>جستجوگر وب بوی </a:t>
            </a:r>
            <a:endParaRPr lang="fa-IR" u="sng" dirty="0" smtClean="0"/>
          </a:p>
          <a:p>
            <a:pPr>
              <a:buFont typeface="Arial" pitchFamily="34" charset="0"/>
              <a:buChar char="•"/>
            </a:pPr>
            <a:r>
              <a:rPr lang="ar-SA" dirty="0" smtClean="0"/>
              <a:t> </a:t>
            </a:r>
            <a:r>
              <a:rPr lang="ar-SA" u="sng" dirty="0" smtClean="0">
                <a:hlinkClick r:id="rId36"/>
              </a:rPr>
              <a:t>جواب </a:t>
            </a:r>
            <a:endParaRPr lang="fa-IR" dirty="0" smtClean="0"/>
          </a:p>
          <a:p>
            <a:pPr>
              <a:buFont typeface="Arial" pitchFamily="34" charset="0"/>
              <a:buChar char="•"/>
            </a:pPr>
            <a:endParaRPr lang="fa-IR" dirty="0" smtClean="0"/>
          </a:p>
          <a:p>
            <a:pPr>
              <a:buFont typeface="Arial" pitchFamily="34" charset="0"/>
              <a:buChar char="•"/>
            </a:pPr>
            <a:endParaRPr lang="fa-I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جستجوگر</a:t>
            </a:r>
            <a:r>
              <a:rPr lang="fa-IR" b="1" dirty="0" smtClean="0"/>
              <a:t>های</a:t>
            </a:r>
            <a:r>
              <a:rPr lang="ar-SA" b="1" dirty="0" smtClean="0"/>
              <a:t> </a:t>
            </a:r>
            <a:r>
              <a:rPr lang="ar-SA" b="1" dirty="0"/>
              <a:t>خارجی </a:t>
            </a:r>
            <a:endParaRPr lang="fa-IR" dirty="0"/>
          </a:p>
        </p:txBody>
      </p:sp>
      <p:sp>
        <p:nvSpPr>
          <p:cNvPr id="3" name="Content Placeholder 2"/>
          <p:cNvSpPr>
            <a:spLocks noGrp="1"/>
          </p:cNvSpPr>
          <p:nvPr>
            <p:ph sz="half" idx="1"/>
          </p:nvPr>
        </p:nvSpPr>
        <p:spPr>
          <a:xfrm>
            <a:off x="457200" y="1600200"/>
            <a:ext cx="3322712" cy="4525963"/>
          </a:xfrm>
        </p:spPr>
        <p:txBody>
          <a:bodyPr>
            <a:normAutofit/>
          </a:bodyPr>
          <a:lstStyle/>
          <a:p>
            <a:pPr algn="l" rtl="0"/>
            <a:r>
              <a:rPr lang="en-US" u="sng" dirty="0" err="1">
                <a:hlinkClick r:id="rId2"/>
              </a:rPr>
              <a:t>google</a:t>
            </a:r>
            <a:r>
              <a:rPr lang="en-US" u="sng" dirty="0">
                <a:hlinkClick r:id="rId2"/>
              </a:rPr>
              <a:t> </a:t>
            </a:r>
            <a:endParaRPr lang="en-US" u="sng" dirty="0" smtClean="0"/>
          </a:p>
          <a:p>
            <a:pPr algn="l" rtl="0"/>
            <a:r>
              <a:rPr lang="en-US" u="sng" dirty="0" smtClean="0">
                <a:hlinkClick r:id="rId3"/>
              </a:rPr>
              <a:t>yahoo </a:t>
            </a:r>
            <a:endParaRPr lang="en-US" u="sng" dirty="0" smtClean="0"/>
          </a:p>
          <a:p>
            <a:pPr algn="l" rtl="0"/>
            <a:r>
              <a:rPr lang="en-US" u="sng" dirty="0" smtClean="0">
                <a:hlinkClick r:id="rId4"/>
              </a:rPr>
              <a:t>msn </a:t>
            </a:r>
            <a:endParaRPr lang="en-US" u="sng" dirty="0" smtClean="0"/>
          </a:p>
          <a:p>
            <a:pPr algn="l" rtl="0"/>
            <a:r>
              <a:rPr lang="en-US" u="sng" dirty="0" err="1" smtClean="0">
                <a:hlinkClick r:id="rId5"/>
              </a:rPr>
              <a:t>bing</a:t>
            </a:r>
            <a:r>
              <a:rPr lang="en-US" u="sng" dirty="0" smtClean="0">
                <a:hlinkClick r:id="rId5"/>
              </a:rPr>
              <a:t> </a:t>
            </a:r>
            <a:endParaRPr lang="en-US" u="sng" dirty="0" smtClean="0"/>
          </a:p>
          <a:p>
            <a:pPr algn="l" rtl="0"/>
            <a:r>
              <a:rPr lang="en-US" u="sng" dirty="0" smtClean="0">
                <a:hlinkClick r:id="rId6"/>
              </a:rPr>
              <a:t>excite </a:t>
            </a:r>
            <a:endParaRPr lang="en-US" u="sng" dirty="0" smtClean="0"/>
          </a:p>
          <a:p>
            <a:pPr algn="l" rtl="0"/>
            <a:r>
              <a:rPr lang="en-US" u="sng" dirty="0" smtClean="0">
                <a:hlinkClick r:id="rId7"/>
              </a:rPr>
              <a:t>hotbot.com </a:t>
            </a:r>
            <a:endParaRPr lang="en-US" u="sng" dirty="0" smtClean="0"/>
          </a:p>
          <a:p>
            <a:pPr algn="l" rtl="0"/>
            <a:r>
              <a:rPr lang="en-US" u="sng" dirty="0" smtClean="0">
                <a:hlinkClick r:id="rId8"/>
              </a:rPr>
              <a:t>ask.com </a:t>
            </a:r>
            <a:endParaRPr lang="en-US" u="sng" dirty="0" smtClean="0"/>
          </a:p>
          <a:p>
            <a:pPr algn="l" rtl="0"/>
            <a:r>
              <a:rPr lang="en-US" dirty="0" smtClean="0"/>
              <a:t> </a:t>
            </a:r>
            <a:r>
              <a:rPr lang="en-US" u="sng" dirty="0">
                <a:hlinkClick r:id="rId9"/>
              </a:rPr>
              <a:t>infospace.com </a:t>
            </a:r>
            <a:endParaRPr lang="en-US" u="sng" dirty="0" smtClean="0"/>
          </a:p>
        </p:txBody>
      </p:sp>
      <p:sp>
        <p:nvSpPr>
          <p:cNvPr id="4" name="Content Placeholder 3"/>
          <p:cNvSpPr>
            <a:spLocks noGrp="1"/>
          </p:cNvSpPr>
          <p:nvPr>
            <p:ph sz="half" idx="2"/>
          </p:nvPr>
        </p:nvSpPr>
        <p:spPr>
          <a:xfrm>
            <a:off x="4572000" y="1600200"/>
            <a:ext cx="3528392" cy="4525963"/>
          </a:xfrm>
        </p:spPr>
        <p:txBody>
          <a:bodyPr>
            <a:normAutofit/>
          </a:bodyPr>
          <a:lstStyle/>
          <a:p>
            <a:pPr algn="l" rtl="0"/>
            <a:r>
              <a:rPr lang="en-US" dirty="0" smtClean="0"/>
              <a:t> </a:t>
            </a:r>
            <a:r>
              <a:rPr lang="en-US" u="sng" dirty="0" smtClean="0">
                <a:hlinkClick r:id="rId10"/>
              </a:rPr>
              <a:t>search.com</a:t>
            </a:r>
          </a:p>
          <a:p>
            <a:pPr algn="l" rtl="0"/>
            <a:r>
              <a:rPr lang="en-US" u="sng" dirty="0" smtClean="0">
                <a:hlinkClick r:id="rId11"/>
              </a:rPr>
              <a:t>webcrawler.com</a:t>
            </a:r>
          </a:p>
          <a:p>
            <a:pPr algn="l" rtl="0"/>
            <a:r>
              <a:rPr lang="en-US" u="sng" dirty="0" smtClean="0">
                <a:hlinkClick r:id="rId12"/>
              </a:rPr>
              <a:t>looksmart.com</a:t>
            </a:r>
          </a:p>
          <a:p>
            <a:pPr algn="l" rtl="0"/>
            <a:r>
              <a:rPr lang="en-US" u="sng" dirty="0" smtClean="0">
                <a:hlinkClick r:id="rId13"/>
              </a:rPr>
              <a:t>exactseek.com </a:t>
            </a:r>
            <a:endParaRPr lang="en-US" u="sng" dirty="0" smtClean="0"/>
          </a:p>
          <a:p>
            <a:pPr algn="l" rtl="0"/>
            <a:r>
              <a:rPr lang="en-US" u="sng" dirty="0" smtClean="0">
                <a:hlinkClick r:id="rId14"/>
              </a:rPr>
              <a:t>dogpile.com </a:t>
            </a:r>
            <a:endParaRPr lang="en-US" u="sng" dirty="0" smtClean="0"/>
          </a:p>
          <a:p>
            <a:pPr algn="l" rtl="0"/>
            <a:r>
              <a:rPr lang="en-US" u="sng" dirty="0" smtClean="0">
                <a:hlinkClick r:id="rId15"/>
              </a:rPr>
              <a:t>20search.com </a:t>
            </a:r>
            <a:endParaRPr lang="en-US" u="sng" dirty="0" smtClean="0"/>
          </a:p>
          <a:p>
            <a:pPr algn="l" rtl="0"/>
            <a:r>
              <a:rPr lang="en-US" u="sng" dirty="0" err="1" smtClean="0">
                <a:hlinkClick r:id="rId16"/>
              </a:rPr>
              <a:t>aol</a:t>
            </a:r>
            <a:r>
              <a:rPr lang="en-US" u="sng" dirty="0" smtClean="0">
                <a:hlinkClick r:id="rId16"/>
              </a:rPr>
              <a:t> </a:t>
            </a:r>
            <a:endParaRPr lang="fa-IR" dirty="0" smtClean="0"/>
          </a:p>
          <a:p>
            <a:pPr algn="l" rtl="0"/>
            <a:endParaRPr lang="fa-I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جستجوگر</a:t>
            </a:r>
            <a:r>
              <a:rPr lang="fa-IR" b="1" dirty="0" smtClean="0"/>
              <a:t>های</a:t>
            </a:r>
            <a:r>
              <a:rPr lang="ar-SA" b="1" dirty="0" smtClean="0"/>
              <a:t> </a:t>
            </a:r>
            <a:r>
              <a:rPr lang="ar-SA" b="1" dirty="0"/>
              <a:t>تخصصی </a:t>
            </a:r>
            <a:endParaRPr lang="fa-IR" dirty="0"/>
          </a:p>
        </p:txBody>
      </p:sp>
      <p:sp>
        <p:nvSpPr>
          <p:cNvPr id="3" name="Content Placeholder 2"/>
          <p:cNvSpPr>
            <a:spLocks noGrp="1"/>
          </p:cNvSpPr>
          <p:nvPr>
            <p:ph idx="1"/>
          </p:nvPr>
        </p:nvSpPr>
        <p:spPr/>
        <p:txBody>
          <a:bodyPr numCol="2">
            <a:normAutofit/>
          </a:bodyPr>
          <a:lstStyle/>
          <a:p>
            <a:r>
              <a:rPr lang="ar-SA" u="sng" dirty="0">
                <a:hlinkClick r:id="rId2"/>
              </a:rPr>
              <a:t>دانشنامه ویکی پدیا </a:t>
            </a:r>
            <a:endParaRPr lang="fa-IR" u="sng" dirty="0" smtClean="0"/>
          </a:p>
          <a:p>
            <a:r>
              <a:rPr lang="ar-SA" u="sng" dirty="0" smtClean="0">
                <a:hlinkClick r:id="rId3"/>
              </a:rPr>
              <a:t>جستجوگرعلمی </a:t>
            </a:r>
            <a:r>
              <a:rPr lang="ar-SA" u="sng" dirty="0">
                <a:hlinkClick r:id="rId3"/>
              </a:rPr>
              <a:t>گوگل </a:t>
            </a:r>
            <a:endParaRPr lang="fa-IR" u="sng" dirty="0" smtClean="0"/>
          </a:p>
          <a:p>
            <a:r>
              <a:rPr lang="ar-SA" u="sng" dirty="0" smtClean="0">
                <a:hlinkClick r:id="rId4"/>
              </a:rPr>
              <a:t>پزشکی </a:t>
            </a:r>
            <a:r>
              <a:rPr lang="ar-SA" u="sng" dirty="0">
                <a:hlinkClick r:id="rId4"/>
              </a:rPr>
              <a:t>و بهداشتی </a:t>
            </a:r>
            <a:endParaRPr lang="fa-IR" u="sng" dirty="0" smtClean="0"/>
          </a:p>
          <a:p>
            <a:r>
              <a:rPr lang="ar-SA" u="sng" dirty="0" smtClean="0">
                <a:hlinkClick r:id="rId5"/>
              </a:rPr>
              <a:t>جستجوگر </a:t>
            </a:r>
            <a:r>
              <a:rPr lang="ar-SA" u="sng" dirty="0">
                <a:hlinkClick r:id="rId5"/>
              </a:rPr>
              <a:t>اخبار فارسی </a:t>
            </a:r>
            <a:endParaRPr lang="fa-IR" u="sng" dirty="0" smtClean="0"/>
          </a:p>
          <a:p>
            <a:r>
              <a:rPr lang="ar-SA" u="sng" dirty="0" smtClean="0">
                <a:hlinkClick r:id="rId6"/>
              </a:rPr>
              <a:t>منابع </a:t>
            </a:r>
            <a:r>
              <a:rPr lang="ar-SA" u="sng" dirty="0">
                <a:hlinkClick r:id="rId6"/>
              </a:rPr>
              <a:t>علوم پزشکی </a:t>
            </a:r>
            <a:endParaRPr lang="fa-IR" u="sng" dirty="0" smtClean="0"/>
          </a:p>
          <a:p>
            <a:r>
              <a:rPr lang="ar-SA" u="sng" dirty="0" smtClean="0">
                <a:hlinkClick r:id="rId7"/>
              </a:rPr>
              <a:t>الکسا </a:t>
            </a:r>
            <a:endParaRPr lang="fa-IR" u="sng" dirty="0" smtClean="0"/>
          </a:p>
          <a:p>
            <a:r>
              <a:rPr lang="ar-SA" u="sng" dirty="0" smtClean="0">
                <a:hlinkClick r:id="rId8"/>
              </a:rPr>
              <a:t>پروازهای </a:t>
            </a:r>
            <a:r>
              <a:rPr lang="ar-SA" u="sng" dirty="0">
                <a:hlinkClick r:id="rId8"/>
              </a:rPr>
              <a:t>هواپیمایی </a:t>
            </a:r>
            <a:endParaRPr lang="fa-IR" u="sng" dirty="0" smtClean="0"/>
          </a:p>
          <a:p>
            <a:r>
              <a:rPr lang="en-US" u="sng" dirty="0" smtClean="0">
                <a:hlinkClick r:id="rId9"/>
              </a:rPr>
              <a:t>about.com </a:t>
            </a:r>
            <a:r>
              <a:rPr lang="en-US" dirty="0" smtClean="0"/>
              <a:t> </a:t>
            </a:r>
          </a:p>
          <a:p>
            <a:r>
              <a:rPr lang="ar-SA" u="sng" dirty="0" smtClean="0">
                <a:hlinkClick r:id="rId10"/>
              </a:rPr>
              <a:t>جستجوی </a:t>
            </a:r>
            <a:r>
              <a:rPr lang="ar-SA" u="sng" dirty="0">
                <a:hlinkClick r:id="rId10"/>
              </a:rPr>
              <a:t>دامنه سایتها </a:t>
            </a:r>
            <a:endParaRPr lang="en-US" u="sng" dirty="0" smtClean="0"/>
          </a:p>
          <a:p>
            <a:r>
              <a:rPr lang="ar-SA" u="sng" dirty="0" smtClean="0">
                <a:hlinkClick r:id="rId11"/>
              </a:rPr>
              <a:t>جستجوگر </a:t>
            </a:r>
            <a:r>
              <a:rPr lang="ar-SA" u="sng" dirty="0">
                <a:hlinkClick r:id="rId11"/>
              </a:rPr>
              <a:t>فایل چوچوک </a:t>
            </a:r>
            <a:endParaRPr lang="en-US" u="sng" dirty="0" smtClean="0"/>
          </a:p>
          <a:p>
            <a:r>
              <a:rPr lang="ar-SA" u="sng" dirty="0" smtClean="0">
                <a:hlinkClick r:id="rId12"/>
              </a:rPr>
              <a:t>جستجوگر </a:t>
            </a:r>
            <a:r>
              <a:rPr lang="ar-SA" u="sng" dirty="0">
                <a:hlinkClick r:id="rId12"/>
              </a:rPr>
              <a:t>آیکن </a:t>
            </a:r>
            <a:endParaRPr lang="en-US" u="sng" dirty="0" smtClean="0"/>
          </a:p>
          <a:p>
            <a:r>
              <a:rPr lang="ar-SA" u="sng" dirty="0" smtClean="0">
                <a:hlinkClick r:id="rId13"/>
              </a:rPr>
              <a:t>دانشنامه </a:t>
            </a:r>
            <a:r>
              <a:rPr lang="ar-SA" u="sng" dirty="0">
                <a:hlinkClick r:id="rId13"/>
              </a:rPr>
              <a:t>بنکی دو </a:t>
            </a:r>
            <a:endParaRPr lang="fa-I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دایرکتوری </a:t>
            </a:r>
            <a:endParaRPr lang="fa-IR" dirty="0"/>
          </a:p>
        </p:txBody>
      </p:sp>
      <p:sp>
        <p:nvSpPr>
          <p:cNvPr id="3" name="Content Placeholder 2"/>
          <p:cNvSpPr>
            <a:spLocks noGrp="1"/>
          </p:cNvSpPr>
          <p:nvPr>
            <p:ph idx="1"/>
          </p:nvPr>
        </p:nvSpPr>
        <p:spPr/>
        <p:txBody>
          <a:bodyPr numCol="2">
            <a:normAutofit lnSpcReduction="10000"/>
          </a:bodyPr>
          <a:lstStyle/>
          <a:p>
            <a:r>
              <a:rPr lang="ar-SA" u="sng" dirty="0">
                <a:hlinkClick r:id="rId2"/>
              </a:rPr>
              <a:t>هزار سایت </a:t>
            </a:r>
            <a:endParaRPr lang="en-US" u="sng" dirty="0" smtClean="0"/>
          </a:p>
          <a:p>
            <a:r>
              <a:rPr lang="ar-SA" u="sng" dirty="0" smtClean="0">
                <a:hlinkClick r:id="rId3"/>
              </a:rPr>
              <a:t>فهرست </a:t>
            </a:r>
            <a:r>
              <a:rPr lang="ar-SA" u="sng" dirty="0">
                <a:hlinkClick r:id="rId3"/>
              </a:rPr>
              <a:t>وبسایت ها </a:t>
            </a:r>
            <a:endParaRPr lang="en-US" u="sng" dirty="0" smtClean="0"/>
          </a:p>
          <a:p>
            <a:r>
              <a:rPr lang="ar-SA" u="sng" dirty="0" smtClean="0">
                <a:hlinkClick r:id="rId4"/>
              </a:rPr>
              <a:t>وب </a:t>
            </a:r>
            <a:r>
              <a:rPr lang="ar-SA" u="sng" dirty="0">
                <a:hlinkClick r:id="rId4"/>
              </a:rPr>
              <a:t>دایرکتوری ایران </a:t>
            </a:r>
            <a:endParaRPr lang="en-US" u="sng" dirty="0" smtClean="0"/>
          </a:p>
          <a:p>
            <a:r>
              <a:rPr lang="ar-SA" u="sng" dirty="0" smtClean="0">
                <a:hlinkClick r:id="rId5"/>
              </a:rPr>
              <a:t>هلدینگ </a:t>
            </a:r>
            <a:r>
              <a:rPr lang="ar-SA" u="sng" dirty="0">
                <a:hlinkClick r:id="rId5"/>
              </a:rPr>
              <a:t>بیزینس </a:t>
            </a:r>
            <a:endParaRPr lang="en-US" u="sng" dirty="0" smtClean="0"/>
          </a:p>
          <a:p>
            <a:r>
              <a:rPr lang="ar-SA" u="sng" dirty="0" smtClean="0">
                <a:hlinkClick r:id="rId6"/>
              </a:rPr>
              <a:t>لینک </a:t>
            </a:r>
            <a:r>
              <a:rPr lang="ar-SA" u="sng" dirty="0">
                <a:hlinkClick r:id="rId6"/>
              </a:rPr>
              <a:t>نما </a:t>
            </a:r>
            <a:endParaRPr lang="en-US" u="sng" dirty="0" smtClean="0"/>
          </a:p>
          <a:p>
            <a:r>
              <a:rPr lang="ar-SA" u="sng" dirty="0" smtClean="0">
                <a:hlinkClick r:id="rId7"/>
              </a:rPr>
              <a:t>فهرست </a:t>
            </a:r>
            <a:r>
              <a:rPr lang="ar-SA" u="sng" dirty="0">
                <a:hlinkClick r:id="rId7"/>
              </a:rPr>
              <a:t>وبسایت فارسی </a:t>
            </a:r>
            <a:endParaRPr lang="en-US" u="sng" dirty="0" smtClean="0"/>
          </a:p>
          <a:p>
            <a:r>
              <a:rPr lang="ar-SA" u="sng" dirty="0" smtClean="0">
                <a:hlinkClick r:id="rId8"/>
              </a:rPr>
              <a:t>ویکی </a:t>
            </a:r>
            <a:r>
              <a:rPr lang="ar-SA" u="sng" dirty="0">
                <a:hlinkClick r:id="rId8"/>
              </a:rPr>
              <a:t>شهید </a:t>
            </a:r>
            <a:endParaRPr lang="en-US" u="sng" dirty="0" smtClean="0"/>
          </a:p>
          <a:p>
            <a:r>
              <a:rPr lang="ar-SA" u="sng" dirty="0" smtClean="0">
                <a:hlinkClick r:id="rId9"/>
              </a:rPr>
              <a:t>جهان </a:t>
            </a:r>
            <a:r>
              <a:rPr lang="ar-SA" u="sng" dirty="0">
                <a:hlinkClick r:id="rId9"/>
              </a:rPr>
              <a:t>کلوب </a:t>
            </a:r>
            <a:endParaRPr lang="en-US" u="sng" dirty="0" smtClean="0"/>
          </a:p>
          <a:p>
            <a:r>
              <a:rPr lang="ar-SA" u="sng" dirty="0" smtClean="0">
                <a:hlinkClick r:id="rId10"/>
              </a:rPr>
              <a:t>خانه </a:t>
            </a:r>
            <a:r>
              <a:rPr lang="ar-SA" u="sng" dirty="0">
                <a:hlinkClick r:id="rId10"/>
              </a:rPr>
              <a:t>نتی (دایرکتوری چند منظوره) </a:t>
            </a:r>
            <a:endParaRPr lang="en-US" u="sng" dirty="0" smtClean="0"/>
          </a:p>
          <a:p>
            <a:r>
              <a:rPr lang="ar-SA" u="sng" dirty="0" smtClean="0">
                <a:hlinkClick r:id="rId11"/>
              </a:rPr>
              <a:t>لینک </a:t>
            </a:r>
            <a:r>
              <a:rPr lang="ar-SA" u="sng" dirty="0">
                <a:hlinkClick r:id="rId11"/>
              </a:rPr>
              <a:t>یو </a:t>
            </a:r>
            <a:endParaRPr lang="en-US" u="sng" dirty="0" smtClean="0"/>
          </a:p>
          <a:p>
            <a:r>
              <a:rPr lang="ar-SA" u="sng" dirty="0" smtClean="0">
                <a:hlinkClick r:id="rId12"/>
              </a:rPr>
              <a:t>دایرکتوری </a:t>
            </a:r>
            <a:r>
              <a:rPr lang="ar-SA" u="sng" dirty="0">
                <a:hlinkClick r:id="rId12"/>
              </a:rPr>
              <a:t>سایتهای آموزشی </a:t>
            </a:r>
            <a:endParaRPr lang="en-US" u="sng" dirty="0" smtClean="0"/>
          </a:p>
          <a:p>
            <a:r>
              <a:rPr lang="ar-SA" u="sng" dirty="0" smtClean="0">
                <a:hlinkClick r:id="rId13"/>
              </a:rPr>
              <a:t>لینکهای </a:t>
            </a:r>
            <a:r>
              <a:rPr lang="ar-SA" u="sng" dirty="0">
                <a:hlinkClick r:id="rId13"/>
              </a:rPr>
              <a:t>مفید فارسی </a:t>
            </a:r>
            <a:endParaRPr lang="en-US" u="sng" dirty="0" smtClean="0"/>
          </a:p>
          <a:p>
            <a:r>
              <a:rPr lang="ar-SA" u="sng" dirty="0" smtClean="0">
                <a:hlinkClick r:id="rId14"/>
              </a:rPr>
              <a:t>معرفی </a:t>
            </a:r>
            <a:r>
              <a:rPr lang="ar-SA" u="sng" dirty="0">
                <a:hlinkClick r:id="rId14"/>
              </a:rPr>
              <a:t>سایت </a:t>
            </a:r>
            <a:endParaRPr lang="en-US" u="sng" dirty="0" smtClean="0"/>
          </a:p>
          <a:p>
            <a:r>
              <a:rPr lang="ar-SA" u="sng" dirty="0" smtClean="0">
                <a:hlinkClick r:id="rId15"/>
              </a:rPr>
              <a:t>ناب </a:t>
            </a:r>
            <a:r>
              <a:rPr lang="ar-SA" u="sng" dirty="0">
                <a:hlinkClick r:id="rId15"/>
              </a:rPr>
              <a:t>نت </a:t>
            </a:r>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1-Use-Tab">
            <a:hlinkClick r:id="rId2"/>
          </p:cNvPr>
          <p:cNvPicPr/>
          <p:nvPr/>
        </p:nvPicPr>
        <p:blipFill>
          <a:blip r:embed="rId3" cstate="print"/>
          <a:srcRect/>
          <a:stretch>
            <a:fillRect/>
          </a:stretch>
        </p:blipFill>
        <p:spPr bwMode="auto">
          <a:xfrm>
            <a:off x="323528" y="260648"/>
            <a:ext cx="8352928" cy="612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۲</a:t>
            </a:r>
            <a:r>
              <a:rPr lang="en-US" b="1" dirty="0"/>
              <a:t>- </a:t>
            </a:r>
            <a:r>
              <a:rPr lang="ar-SA" b="1" dirty="0"/>
              <a:t>از نقل و قول استفاده کنید</a:t>
            </a:r>
            <a:r>
              <a:rPr lang="en-US" b="1" dirty="0" smtClean="0"/>
              <a:t>.</a:t>
            </a:r>
            <a:endParaRPr lang="fa-IR" dirty="0"/>
          </a:p>
        </p:txBody>
      </p:sp>
      <p:sp>
        <p:nvSpPr>
          <p:cNvPr id="3" name="Content Placeholder 2"/>
          <p:cNvSpPr>
            <a:spLocks noGrp="1"/>
          </p:cNvSpPr>
          <p:nvPr>
            <p:ph idx="1"/>
          </p:nvPr>
        </p:nvSpPr>
        <p:spPr/>
        <p:txBody>
          <a:bodyPr/>
          <a:lstStyle/>
          <a:p>
            <a:r>
              <a:rPr lang="ar-SA" dirty="0"/>
              <a:t>گاهی وقت ها شما به دنبال متن و شعری میگردید که تنها یک بیت و یک جمله کوچیک از آن متن را به یاد دارید، برای اینکه سریعتر به نتیجه برسید بهتره اینجوری بگم اگه میخواهید دقیقا به همان چیز دست پیدا کنید عبارت مورد نظرتان را داخل علامت نقل و قول ( “*”) قرار دهید. این روش برای پیدا کردن موزیک، تکست آهنگ محبوبتان و مقالات مورد نیازتان به درد بخور هست</a:t>
            </a:r>
            <a:r>
              <a:rPr lang="en-US" dirty="0"/>
              <a:t>!</a:t>
            </a:r>
          </a:p>
          <a:p>
            <a:endParaRPr lang="fa-I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2- Use quotes">
            <a:hlinkClick r:id="rId2"/>
          </p:cNvPr>
          <p:cNvPicPr/>
          <p:nvPr/>
        </p:nvPicPr>
        <p:blipFill>
          <a:blip r:embed="rId3" cstate="print"/>
          <a:srcRect/>
          <a:stretch>
            <a:fillRect/>
          </a:stretch>
        </p:blipFill>
        <p:spPr bwMode="auto">
          <a:xfrm>
            <a:off x="395536" y="260648"/>
            <a:ext cx="8280920"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۳</a:t>
            </a:r>
            <a:r>
              <a:rPr lang="en-US" b="1" dirty="0"/>
              <a:t>- </a:t>
            </a:r>
            <a:r>
              <a:rPr lang="ar-SA" b="1" dirty="0"/>
              <a:t>از خط فاصله استفاده کنید</a:t>
            </a:r>
            <a:r>
              <a:rPr lang="en-US" b="1" dirty="0" smtClean="0"/>
              <a:t>.</a:t>
            </a:r>
            <a:endParaRPr lang="fa-IR" dirty="0"/>
          </a:p>
        </p:txBody>
      </p:sp>
      <p:sp>
        <p:nvSpPr>
          <p:cNvPr id="3" name="Content Placeholder 2"/>
          <p:cNvSpPr>
            <a:spLocks noGrp="1"/>
          </p:cNvSpPr>
          <p:nvPr>
            <p:ph idx="1"/>
          </p:nvPr>
        </p:nvSpPr>
        <p:spPr/>
        <p:txBody>
          <a:bodyPr/>
          <a:lstStyle/>
          <a:p>
            <a:r>
              <a:rPr lang="ar-SA" dirty="0"/>
              <a:t>ممکن است تا به حال با کاربرد خط فاصله در جستجو خبر نداشتید، اما بدونید یکی از اساسی ترین و هوشمندانه ترین روش ها در جستجو به کاربردن خط فاصله است! میگید چه طور؟ فکر کنید به دنبال شلوار مردانه هستید ولی نتایج بدست آمده اکثرا شلوار زنانه است! خوب اینجاست که دست به دامن خط فاصله میشیم! فقط کافیه بعد از تایپ شلوار مردانه در گوگل بنویسید ” –زنانه</a:t>
            </a:r>
            <a:r>
              <a:rPr lang="en-US" dirty="0"/>
              <a:t> ” </a:t>
            </a:r>
            <a:r>
              <a:rPr lang="ar-SA" dirty="0"/>
              <a:t>، با این کار تمامی نتایجی که کلمه زنانه داشته باشند حذف خواهند شد! به همین خوشمزگی</a:t>
            </a:r>
            <a:endParaRPr lang="en-US" dirty="0"/>
          </a:p>
          <a:p>
            <a:endParaRPr lang="fa-I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descr="3-Use hyphens">
            <a:hlinkClick r:id="rId2"/>
          </p:cNvPr>
          <p:cNvPicPr/>
          <p:nvPr/>
        </p:nvPicPr>
        <p:blipFill>
          <a:blip r:embed="rId3" cstate="print"/>
          <a:srcRect/>
          <a:stretch>
            <a:fillRect/>
          </a:stretch>
        </p:blipFill>
        <p:spPr bwMode="auto">
          <a:xfrm>
            <a:off x="360040" y="260648"/>
            <a:ext cx="8388424" cy="612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۴</a:t>
            </a:r>
            <a:r>
              <a:rPr lang="en-US" b="1" dirty="0"/>
              <a:t>-</a:t>
            </a:r>
            <a:r>
              <a:rPr lang="ar-SA" b="1" dirty="0"/>
              <a:t>از تاریخچه جستجو استفاده کنید</a:t>
            </a:r>
            <a:r>
              <a:rPr lang="en-US" b="1" dirty="0" smtClean="0"/>
              <a:t>.</a:t>
            </a:r>
            <a:endParaRPr lang="fa-IR" dirty="0"/>
          </a:p>
        </p:txBody>
      </p:sp>
      <p:sp>
        <p:nvSpPr>
          <p:cNvPr id="3" name="Content Placeholder 2"/>
          <p:cNvSpPr>
            <a:spLocks noGrp="1"/>
          </p:cNvSpPr>
          <p:nvPr>
            <p:ph idx="1"/>
          </p:nvPr>
        </p:nvSpPr>
        <p:spPr/>
        <p:txBody>
          <a:bodyPr/>
          <a:lstStyle/>
          <a:p>
            <a:r>
              <a:rPr lang="ar-SA" dirty="0"/>
              <a:t>شاید تا به حال به این مشکل برخورده باشید که یک موضوع را قبلا در گوگل جستجو کرده بودید اما الآن به هر دری که میزنید نمیتونید اون نتیجه را از گوگل مشاهده کنید، اینجاست که تاریخچه جستجو گوگل دستتون میگیره! خیالتون راحت، کسی جز خودتون نمیتونه به جستجوهای قبلیتون دسترسی داشته باشه</a:t>
            </a:r>
            <a:r>
              <a:rPr lang="en-US" dirty="0"/>
              <a:t>! </a:t>
            </a:r>
            <a:r>
              <a:rPr lang="en-US" u="sng" dirty="0">
                <a:hlinkClick r:id="rId2"/>
              </a:rPr>
              <a:t>http://google.com/history</a:t>
            </a:r>
            <a:endParaRPr lang="en-US" dirty="0"/>
          </a:p>
          <a:p>
            <a:endParaRPr lang="fa-I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1165</Words>
  <Application>Microsoft Office PowerPoint</Application>
  <PresentationFormat>On-screen Show (4:3)</PresentationFormat>
  <Paragraphs>121</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Search</vt:lpstr>
      <vt:lpstr>Slide 2</vt:lpstr>
      <vt:lpstr>۱- از برگه های بالای سایت کمک بگیرید</vt:lpstr>
      <vt:lpstr>Slide 4</vt:lpstr>
      <vt:lpstr>۲- از نقل و قول استفاده کنید.</vt:lpstr>
      <vt:lpstr>Slide 6</vt:lpstr>
      <vt:lpstr>۳- از خط فاصله استفاده کنید.</vt:lpstr>
      <vt:lpstr>Slide 8</vt:lpstr>
      <vt:lpstr>۴-از تاریخچه جستجو استفاده کنید.</vt:lpstr>
      <vt:lpstr>Slide 10</vt:lpstr>
      <vt:lpstr>۵-از دونقطه استفاده کنید.</vt:lpstr>
      <vt:lpstr>Slide 12</vt:lpstr>
      <vt:lpstr>۶-گوگل مترجم حرفه ای شماست</vt:lpstr>
      <vt:lpstr>Slide 14</vt:lpstr>
      <vt:lpstr>۷-فیلتر قیمت</vt:lpstr>
      <vt:lpstr>Slide 16</vt:lpstr>
      <vt:lpstr>۸-استفاده از * اگر چیزی یادتون نمیاد!</vt:lpstr>
      <vt:lpstr>Slide 18</vt:lpstr>
      <vt:lpstr>۹-تایمر سیار!!!!</vt:lpstr>
      <vt:lpstr>Slide 20</vt:lpstr>
      <vt:lpstr>۱۰- هوا امروز چه جوریاست؟</vt:lpstr>
      <vt:lpstr>Slide 22</vt:lpstr>
      <vt:lpstr>۱۱-حسابداری گوگل</vt:lpstr>
      <vt:lpstr>Slide 24</vt:lpstr>
      <vt:lpstr>۱۲- تبدیل واحدهای ارزی</vt:lpstr>
      <vt:lpstr>Slide 26</vt:lpstr>
      <vt:lpstr>۱۳-همزمان دو چیز را جستجو کنید!</vt:lpstr>
      <vt:lpstr>Slide 28</vt:lpstr>
      <vt:lpstr>۱۴- نتایج مسابقات ورزشی!</vt:lpstr>
      <vt:lpstr>Slide 30</vt:lpstr>
      <vt:lpstr>۱۵- کجا بهتون نزدیکتره؟</vt:lpstr>
      <vt:lpstr>Slide 32</vt:lpstr>
      <vt:lpstr>۱۶- هرچه دل تنگت میخواهد بگو!</vt:lpstr>
      <vt:lpstr>Slide 34</vt:lpstr>
      <vt:lpstr>جستجوگرهای ایرانی</vt:lpstr>
      <vt:lpstr>جستجوگرهای خارجی </vt:lpstr>
      <vt:lpstr>جستجوگرهای تخصصی </vt:lpstr>
      <vt:lpstr>دایرکتوری </vt:lpstr>
    </vt:vector>
  </TitlesOfParts>
  <Company>Kaums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dc:title>
  <dc:creator>ya mahdi</dc:creator>
  <cp:lastModifiedBy>ya mahdi</cp:lastModifiedBy>
  <cp:revision>15</cp:revision>
  <dcterms:created xsi:type="dcterms:W3CDTF">2015-11-16T12:47:26Z</dcterms:created>
  <dcterms:modified xsi:type="dcterms:W3CDTF">2016-05-15T08:08:08Z</dcterms:modified>
</cp:coreProperties>
</file>